
<file path=[Content_Types].xml><?xml version="1.0" encoding="utf-8"?>
<Types xmlns="http://schemas.openxmlformats.org/package/2006/content-types">
  <Override PartName="/ppt/slideLayouts/slideLayout39.xml" ContentType="application/vnd.openxmlformats-officedocument.presentationml.slideLayout+xml"/>
  <Override PartName="/ppt/slideLayouts/slideLayout57.xml" ContentType="application/vnd.openxmlformats-officedocument.presentationml.slideLayout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5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0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5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7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</p:sldIdLst>
  <p:sldSz cx="9144000" cy="5143500" type="screen16x9"/>
  <p:notesSz cx="6858000" cy="9144000"/>
  <p:embeddedFontLst>
    <p:embeddedFont>
      <p:font typeface="Open Sans" charset="0"/>
      <p:regular r:id="rId18"/>
      <p:bold r:id="rId19"/>
      <p:italic r:id="rId20"/>
      <p:boldItalic r:id="rId21"/>
    </p:embeddedFont>
    <p:embeddedFont>
      <p:font typeface="Hanken Grotesk" charset="-18"/>
      <p:regular r:id="rId22"/>
      <p:bold r:id="rId23"/>
      <p:italic r:id="rId24"/>
      <p:boldItalic r:id="rId25"/>
    </p:embeddedFont>
    <p:embeddedFont>
      <p:font typeface="Hanken Grotesk SemiBold" charset="-18"/>
      <p:regular r:id="rId26"/>
      <p:bold r:id="rId27"/>
      <p:italic r:id="rId28"/>
      <p:boldItalic r:id="rId29"/>
    </p:embeddedFont>
    <p:embeddedFont>
      <p:font typeface="Open Sans Light" charset="0"/>
      <p:regular r:id="rId30"/>
      <p:bold r:id="rId31"/>
      <p:italic r:id="rId32"/>
      <p:boldItalic r:id="rId33"/>
    </p:embeddedFont>
    <p:embeddedFont>
      <p:font typeface="Inter" charset="0"/>
      <p:regular r:id="rId34"/>
      <p:bold r:id="rId35"/>
      <p:italic r:id="rId36"/>
      <p:boldItalic r:id="rId37"/>
    </p:embeddedFont>
    <p:embeddedFont>
      <p:font typeface="Hanken Grotesk Medium" charset="-18"/>
      <p:regular r:id="rId38"/>
      <p:bold r:id="rId39"/>
      <p:italic r:id="rId40"/>
      <p:boldItalic r:id="rId41"/>
    </p:embeddedFont>
    <p:embeddedFont>
      <p:font typeface="Space Grotesk SemiBold" charset="-18"/>
      <p:regular r:id="rId42"/>
      <p:bold r:id="rId43"/>
    </p:embeddedFont>
    <p:embeddedFont>
      <p:font typeface="Fredoka" charset="-79"/>
      <p:regular r:id="rId44"/>
      <p:bold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-676" y="-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SLIDES_API16094795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SLIDES_API16094795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SLIDES_API72540718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SLIDES_API72540718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SLIDES_API184179843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SLIDES_API184179843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SLIDES_API8234636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SLIDES_API8234636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SLIDES_API184179843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SLIDES_API184179843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SLIDES_API184179843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SLIDES_API184179843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SLIDES_API184179843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SLIDES_API184179843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SLIDES_API79890493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SLIDES_API79890493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SLIDES_API195610619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SLIDES_API195610619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SLIDES_API149729218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SLIDES_API149729218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SLIDES_API194174238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SLIDES_API194174238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SLIDES_API11101213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SLIDES_API11101213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SLIDES_API50401885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SLIDES_API50401885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SLIDES_API40697924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SLIDES_API40697924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SLIDES_API33525599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SLIDES_API33525599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CUSTOM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4787813"/>
            <a:ext cx="9144000" cy="36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2615981" y="1752825"/>
            <a:ext cx="5532900" cy="129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sz="45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sz="45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sz="45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sz="45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sz="45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sz="45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sz="45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sz="45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Hanken Grotesk"/>
              <a:buNone/>
              <a:defRPr sz="45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body" idx="1"/>
          </p:nvPr>
        </p:nvSpPr>
        <p:spPr>
          <a:xfrm>
            <a:off x="2616038" y="3703150"/>
            <a:ext cx="3880500" cy="46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title" idx="2"/>
          </p:nvPr>
        </p:nvSpPr>
        <p:spPr>
          <a:xfrm>
            <a:off x="2616029" y="3042714"/>
            <a:ext cx="5532900" cy="36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Hanken Grotesk"/>
              <a:buNone/>
              <a:defRPr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Hanken Grotesk"/>
              <a:buNone/>
              <a:defRPr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Hanken Grotesk"/>
              <a:buNone/>
              <a:defRPr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Hanken Grotesk"/>
              <a:buNone/>
              <a:defRPr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Hanken Grotesk"/>
              <a:buNone/>
              <a:defRPr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Hanken Grotesk"/>
              <a:buNone/>
              <a:defRPr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Hanken Grotesk"/>
              <a:buNone/>
              <a:defRPr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Hanken Grotesk"/>
              <a:buNone/>
              <a:defRPr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Hanken Grotesk"/>
              <a:buNone/>
              <a:defRPr sz="18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0" y="-75"/>
            <a:ext cx="1115400" cy="1115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71491" y="571428"/>
            <a:ext cx="1115400" cy="11154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1">
  <p:cSld name="CUSTOM_16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568675" y="571500"/>
            <a:ext cx="3224700" cy="42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568675" y="1973963"/>
            <a:ext cx="3779700" cy="428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2"/>
          </p:nvPr>
        </p:nvSpPr>
        <p:spPr>
          <a:xfrm>
            <a:off x="568675" y="2802613"/>
            <a:ext cx="3779700" cy="428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3"/>
          </p:nvPr>
        </p:nvSpPr>
        <p:spPr>
          <a:xfrm>
            <a:off x="568675" y="3631263"/>
            <a:ext cx="3779700" cy="428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/>
          <p:nvPr/>
        </p:nvSpPr>
        <p:spPr>
          <a:xfrm>
            <a:off x="568675" y="1627275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rPr>
              <a:t>Number</a:t>
            </a:r>
            <a:endParaRPr>
              <a:solidFill>
                <a:schemeClr val="accent4"/>
              </a:solidFill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81" name="Google Shape;81;p11"/>
          <p:cNvSpPr txBox="1"/>
          <p:nvPr/>
        </p:nvSpPr>
        <p:spPr>
          <a:xfrm>
            <a:off x="568675" y="2522775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rPr>
              <a:t>Email</a:t>
            </a:r>
            <a:endParaRPr>
              <a:solidFill>
                <a:schemeClr val="accent4"/>
              </a:solidFill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82" name="Google Shape;82;p11"/>
          <p:cNvSpPr txBox="1"/>
          <p:nvPr/>
        </p:nvSpPr>
        <p:spPr>
          <a:xfrm>
            <a:off x="568675" y="3351425"/>
            <a:ext cx="3792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rPr>
              <a:t>Site Link</a:t>
            </a:r>
            <a:endParaRPr>
              <a:solidFill>
                <a:schemeClr val="accent4"/>
              </a:solidFill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83" name="Google Shape;83;p11"/>
          <p:cNvSpPr>
            <a:spLocks noGrp="1"/>
          </p:cNvSpPr>
          <p:nvPr>
            <p:ph type="pic" idx="4"/>
          </p:nvPr>
        </p:nvSpPr>
        <p:spPr>
          <a:xfrm>
            <a:off x="4738117" y="1185825"/>
            <a:ext cx="4405800" cy="3315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84" name="Google Shape;84;p11"/>
          <p:cNvGrpSpPr/>
          <p:nvPr/>
        </p:nvGrpSpPr>
        <p:grpSpPr>
          <a:xfrm rot="10800000">
            <a:off x="7927583" y="6"/>
            <a:ext cx="1216380" cy="1185825"/>
            <a:chOff x="7805885" y="4514900"/>
            <a:chExt cx="1621840" cy="1581100"/>
          </a:xfrm>
        </p:grpSpPr>
        <p:sp>
          <p:nvSpPr>
            <p:cNvPr id="85" name="Google Shape;85;p11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3231">
          <p15:clr>
            <a:srgbClr val="E46962"/>
          </p15:clr>
        </p15:guide>
        <p15:guide id="2" orient="horz" pos="1659">
          <p15:clr>
            <a:srgbClr val="E46962"/>
          </p15:clr>
        </p15:guide>
        <p15:guide id="3" orient="horz" pos="2181">
          <p15:clr>
            <a:srgbClr val="E46962"/>
          </p15:clr>
        </p15:guide>
        <p15:guide id="4" orient="horz" pos="2703">
          <p15:clr>
            <a:srgbClr val="E46962"/>
          </p15:clr>
        </p15:guide>
        <p15:guide id="5" pos="2748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2">
  <p:cSld name="CUSTOM_17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/>
          <p:nvPr/>
        </p:nvSpPr>
        <p:spPr>
          <a:xfrm>
            <a:off x="0" y="2573775"/>
            <a:ext cx="16383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2"/>
          <p:cNvSpPr/>
          <p:nvPr/>
        </p:nvSpPr>
        <p:spPr>
          <a:xfrm>
            <a:off x="0" y="0"/>
            <a:ext cx="16383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title"/>
          </p:nvPr>
        </p:nvSpPr>
        <p:spPr>
          <a:xfrm>
            <a:off x="4319050" y="624625"/>
            <a:ext cx="43158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1"/>
          </p:nvPr>
        </p:nvSpPr>
        <p:spPr>
          <a:xfrm>
            <a:off x="4319050" y="1954384"/>
            <a:ext cx="1953900" cy="437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body" idx="2"/>
          </p:nvPr>
        </p:nvSpPr>
        <p:spPr>
          <a:xfrm>
            <a:off x="6728374" y="1954383"/>
            <a:ext cx="1953900" cy="437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3"/>
          </p:nvPr>
        </p:nvSpPr>
        <p:spPr>
          <a:xfrm>
            <a:off x="4319050" y="3149124"/>
            <a:ext cx="1953900" cy="437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body" idx="4"/>
          </p:nvPr>
        </p:nvSpPr>
        <p:spPr>
          <a:xfrm>
            <a:off x="6728374" y="3150949"/>
            <a:ext cx="1953900" cy="6789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5" name="Google Shape;95;p12"/>
          <p:cNvSpPr txBox="1"/>
          <p:nvPr/>
        </p:nvSpPr>
        <p:spPr>
          <a:xfrm>
            <a:off x="4319063" y="1709625"/>
            <a:ext cx="1953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rPr>
              <a:t>Number</a:t>
            </a:r>
            <a:endParaRPr>
              <a:solidFill>
                <a:schemeClr val="accent4"/>
              </a:solidFill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96" name="Google Shape;96;p12"/>
          <p:cNvSpPr txBox="1"/>
          <p:nvPr/>
        </p:nvSpPr>
        <p:spPr>
          <a:xfrm>
            <a:off x="6728387" y="1709625"/>
            <a:ext cx="1953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rPr>
              <a:t>Email</a:t>
            </a:r>
            <a:endParaRPr>
              <a:solidFill>
                <a:schemeClr val="accent4"/>
              </a:solidFill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97" name="Google Shape;97;p12"/>
          <p:cNvSpPr txBox="1"/>
          <p:nvPr/>
        </p:nvSpPr>
        <p:spPr>
          <a:xfrm>
            <a:off x="4319063" y="2904340"/>
            <a:ext cx="1953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rPr>
              <a:t>Site Link</a:t>
            </a:r>
            <a:endParaRPr>
              <a:solidFill>
                <a:schemeClr val="accent4"/>
              </a:solidFill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98" name="Google Shape;98;p12"/>
          <p:cNvSpPr txBox="1"/>
          <p:nvPr/>
        </p:nvSpPr>
        <p:spPr>
          <a:xfrm>
            <a:off x="6728387" y="2906114"/>
            <a:ext cx="19539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rPr>
              <a:t>Address</a:t>
            </a:r>
            <a:endParaRPr>
              <a:solidFill>
                <a:schemeClr val="accent4"/>
              </a:solidFill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99" name="Google Shape;99;p12"/>
          <p:cNvSpPr>
            <a:spLocks noGrp="1"/>
          </p:cNvSpPr>
          <p:nvPr>
            <p:ph type="pic" idx="5"/>
          </p:nvPr>
        </p:nvSpPr>
        <p:spPr>
          <a:xfrm>
            <a:off x="571500" y="634950"/>
            <a:ext cx="3384600" cy="3873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2880">
          <p15:clr>
            <a:srgbClr val="E46962"/>
          </p15:clr>
        </p15:guide>
        <p15:guide id="2" orient="horz" pos="689">
          <p15:clr>
            <a:srgbClr val="E46962"/>
          </p15:clr>
        </p15:guide>
        <p15:guide id="3" orient="horz" pos="1334">
          <p15:clr>
            <a:srgbClr val="E46962"/>
          </p15:clr>
        </p15:guide>
        <p15:guide id="4" orient="horz" pos="1979">
          <p15:clr>
            <a:srgbClr val="E46962"/>
          </p15:clr>
        </p15:guide>
        <p15:guide id="5" orient="horz" pos="2624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2">
  <p:cSld name="CUSTOM_20">
    <p:bg>
      <p:bgPr>
        <a:solidFill>
          <a:srgbClr val="E9F8FF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/>
          <p:nvPr/>
        </p:nvSpPr>
        <p:spPr>
          <a:xfrm>
            <a:off x="2844750" y="1519650"/>
            <a:ext cx="5569200" cy="23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p13"/>
          <p:cNvSpPr/>
          <p:nvPr/>
        </p:nvSpPr>
        <p:spPr>
          <a:xfrm>
            <a:off x="730050" y="2366200"/>
            <a:ext cx="2114700" cy="1527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" name="Google Shape;103;p13"/>
          <p:cNvSpPr/>
          <p:nvPr/>
        </p:nvSpPr>
        <p:spPr>
          <a:xfrm>
            <a:off x="730050" y="1528650"/>
            <a:ext cx="2114700" cy="84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/>
          </p:nvPr>
        </p:nvSpPr>
        <p:spPr>
          <a:xfrm>
            <a:off x="659800" y="445025"/>
            <a:ext cx="77604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>
            <a:spLocks noGrp="1"/>
          </p:cNvSpPr>
          <p:nvPr>
            <p:ph type="pic" idx="2"/>
          </p:nvPr>
        </p:nvSpPr>
        <p:spPr>
          <a:xfrm>
            <a:off x="1033350" y="1419550"/>
            <a:ext cx="1436700" cy="1411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6" name="Google Shape;106;p13"/>
          <p:cNvSpPr txBox="1">
            <a:spLocks noGrp="1"/>
          </p:cNvSpPr>
          <p:nvPr>
            <p:ph type="subTitle" idx="1"/>
          </p:nvPr>
        </p:nvSpPr>
        <p:spPr>
          <a:xfrm>
            <a:off x="841650" y="2843813"/>
            <a:ext cx="1891500" cy="354900"/>
          </a:xfrm>
          <a:prstGeom prst="rect">
            <a:avLst/>
          </a:prstGeom>
        </p:spPr>
        <p:txBody>
          <a:bodyPr spcFirstLastPara="1" wrap="square" lIns="0" tIns="90000" rIns="126000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pace Grotesk SemiBold"/>
              <a:buNone/>
              <a:defRPr sz="1400"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  <a:defRPr sz="13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body" idx="3"/>
          </p:nvPr>
        </p:nvSpPr>
        <p:spPr>
          <a:xfrm>
            <a:off x="3327875" y="1822675"/>
            <a:ext cx="4498500" cy="1847700"/>
          </a:xfrm>
          <a:prstGeom prst="rect">
            <a:avLst/>
          </a:prstGeom>
        </p:spPr>
        <p:txBody>
          <a:bodyPr spcFirstLastPara="1" wrap="square" lIns="0" tIns="180000" rIns="108000" bIns="10800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body" idx="4"/>
          </p:nvPr>
        </p:nvSpPr>
        <p:spPr>
          <a:xfrm>
            <a:off x="841650" y="3368025"/>
            <a:ext cx="1891500" cy="302400"/>
          </a:xfrm>
          <a:prstGeom prst="rect">
            <a:avLst/>
          </a:prstGeom>
        </p:spPr>
        <p:txBody>
          <a:bodyPr spcFirstLastPara="1" wrap="square" lIns="90000" tIns="90000" rIns="90000" bIns="90000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109" name="Google Shape;109;p13"/>
          <p:cNvGrpSpPr/>
          <p:nvPr/>
        </p:nvGrpSpPr>
        <p:grpSpPr>
          <a:xfrm rot="10800000">
            <a:off x="7826517" y="1528654"/>
            <a:ext cx="587430" cy="572674"/>
            <a:chOff x="7805885" y="4514900"/>
            <a:chExt cx="1621840" cy="1581100"/>
          </a:xfrm>
        </p:grpSpPr>
        <p:sp>
          <p:nvSpPr>
            <p:cNvPr id="110" name="Google Shape;110;p13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13"/>
          <p:cNvSpPr/>
          <p:nvPr/>
        </p:nvSpPr>
        <p:spPr>
          <a:xfrm>
            <a:off x="736225" y="3893850"/>
            <a:ext cx="2114700" cy="7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" name="Google Shape;113;p13"/>
          <p:cNvSpPr/>
          <p:nvPr/>
        </p:nvSpPr>
        <p:spPr>
          <a:xfrm>
            <a:off x="2850925" y="3893850"/>
            <a:ext cx="5569200" cy="7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202">
          <p15:clr>
            <a:srgbClr val="E46962"/>
          </p15:clr>
        </p15:guide>
        <p15:guide id="2" orient="horz" pos="2374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3">
  <p:cSld name="CUSTOM_2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>
            <a:spLocks noGrp="1"/>
          </p:cNvSpPr>
          <p:nvPr>
            <p:ph type="pic" idx="2"/>
          </p:nvPr>
        </p:nvSpPr>
        <p:spPr>
          <a:xfrm>
            <a:off x="5928125" y="425225"/>
            <a:ext cx="2638200" cy="31239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14"/>
          <p:cNvSpPr/>
          <p:nvPr/>
        </p:nvSpPr>
        <p:spPr>
          <a:xfrm>
            <a:off x="5910100" y="3558800"/>
            <a:ext cx="2662500" cy="1013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7" name="Google Shape;117;p14"/>
          <p:cNvSpPr txBox="1">
            <a:spLocks noGrp="1"/>
          </p:cNvSpPr>
          <p:nvPr>
            <p:ph type="title"/>
          </p:nvPr>
        </p:nvSpPr>
        <p:spPr>
          <a:xfrm>
            <a:off x="1186275" y="285150"/>
            <a:ext cx="73863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body" idx="1"/>
          </p:nvPr>
        </p:nvSpPr>
        <p:spPr>
          <a:xfrm>
            <a:off x="1186275" y="1078100"/>
            <a:ext cx="4511400" cy="3493800"/>
          </a:xfrm>
          <a:prstGeom prst="rect">
            <a:avLst/>
          </a:prstGeom>
        </p:spPr>
        <p:txBody>
          <a:bodyPr spcFirstLastPara="1" wrap="square" lIns="0" tIns="108000" rIns="91425" bIns="10800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0" y="2573775"/>
            <a:ext cx="6330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4"/>
          <p:cNvSpPr/>
          <p:nvPr/>
        </p:nvSpPr>
        <p:spPr>
          <a:xfrm>
            <a:off x="0" y="0"/>
            <a:ext cx="6330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body" idx="3"/>
          </p:nvPr>
        </p:nvSpPr>
        <p:spPr>
          <a:xfrm>
            <a:off x="6034600" y="3997092"/>
            <a:ext cx="2413500" cy="322200"/>
          </a:xfrm>
          <a:prstGeom prst="rect">
            <a:avLst/>
          </a:prstGeom>
        </p:spPr>
        <p:txBody>
          <a:bodyPr spcFirstLastPara="1" wrap="square" lIns="0" tIns="108000" rIns="90000" bIns="108000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 sz="1100">
                <a:solidFill>
                  <a:schemeClr val="lt2"/>
                </a:solidFill>
              </a:defRPr>
            </a:lvl1pPr>
            <a:lvl2pPr marL="914400" lvl="1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 sz="1100">
                <a:solidFill>
                  <a:schemeClr val="lt2"/>
                </a:solidFill>
              </a:defRPr>
            </a:lvl2pPr>
            <a:lvl3pPr marL="1371600" lvl="2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 sz="1100">
                <a:solidFill>
                  <a:schemeClr val="lt2"/>
                </a:solidFill>
              </a:defRPr>
            </a:lvl3pPr>
            <a:lvl4pPr marL="1828800" lvl="3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 sz="1100">
                <a:solidFill>
                  <a:schemeClr val="lt2"/>
                </a:solidFill>
              </a:defRPr>
            </a:lvl4pPr>
            <a:lvl5pPr marL="2286000" lvl="4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 sz="1100">
                <a:solidFill>
                  <a:schemeClr val="lt2"/>
                </a:solidFill>
              </a:defRPr>
            </a:lvl5pPr>
            <a:lvl6pPr marL="2743200" lvl="5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 sz="1100">
                <a:solidFill>
                  <a:schemeClr val="lt2"/>
                </a:solidFill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 sz="1100">
                <a:solidFill>
                  <a:schemeClr val="lt2"/>
                </a:solidFill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○"/>
              <a:defRPr sz="1100">
                <a:solidFill>
                  <a:schemeClr val="lt2"/>
                </a:solidFill>
              </a:defRPr>
            </a:lvl8pPr>
            <a:lvl9pPr marL="4114800" lvl="8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 sz="11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subTitle" idx="4"/>
          </p:nvPr>
        </p:nvSpPr>
        <p:spPr>
          <a:xfrm>
            <a:off x="6034600" y="3607075"/>
            <a:ext cx="2413500" cy="265500"/>
          </a:xfrm>
          <a:prstGeom prst="rect">
            <a:avLst/>
          </a:prstGeom>
        </p:spPr>
        <p:txBody>
          <a:bodyPr spcFirstLastPara="1" wrap="square" lIns="0" tIns="108000" rIns="91425" bIns="10800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14"/>
          <p:cNvGrpSpPr/>
          <p:nvPr/>
        </p:nvGrpSpPr>
        <p:grpSpPr>
          <a:xfrm rot="10800000">
            <a:off x="7933373" y="425216"/>
            <a:ext cx="633004" cy="617103"/>
            <a:chOff x="7805885" y="4514900"/>
            <a:chExt cx="1621840" cy="1581100"/>
          </a:xfrm>
        </p:grpSpPr>
        <p:sp>
          <p:nvSpPr>
            <p:cNvPr id="124" name="Google Shape;124;p14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2059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slide - v1">
  <p:cSld name="CUSTOM_19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5"/>
          <p:cNvSpPr/>
          <p:nvPr/>
        </p:nvSpPr>
        <p:spPr>
          <a:xfrm rot="-5400000">
            <a:off x="3892800" y="-2303550"/>
            <a:ext cx="1363500" cy="8006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566250" y="2083950"/>
            <a:ext cx="8011500" cy="2402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dist="952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5"/>
          <p:cNvSpPr/>
          <p:nvPr/>
        </p:nvSpPr>
        <p:spPr>
          <a:xfrm>
            <a:off x="568700" y="2087800"/>
            <a:ext cx="2177100" cy="24027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0" name="Google Shape;130;p1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4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1" name="Google Shape;131;p15"/>
          <p:cNvSpPr txBox="1">
            <a:spLocks noGrp="1"/>
          </p:cNvSpPr>
          <p:nvPr>
            <p:ph type="subTitle" idx="1"/>
          </p:nvPr>
        </p:nvSpPr>
        <p:spPr>
          <a:xfrm>
            <a:off x="729350" y="3548575"/>
            <a:ext cx="1855800" cy="321000"/>
          </a:xfrm>
          <a:prstGeom prst="rect">
            <a:avLst/>
          </a:prstGeom>
        </p:spPr>
        <p:txBody>
          <a:bodyPr spcFirstLastPara="1" wrap="square" lIns="0" tIns="9000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32" name="Google Shape;132;p15"/>
          <p:cNvSpPr txBox="1">
            <a:spLocks noGrp="1"/>
          </p:cNvSpPr>
          <p:nvPr>
            <p:ph type="body" idx="2"/>
          </p:nvPr>
        </p:nvSpPr>
        <p:spPr>
          <a:xfrm>
            <a:off x="3038925" y="2381250"/>
            <a:ext cx="5254500" cy="1815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33" name="Google Shape;133;p15"/>
          <p:cNvSpPr txBox="1">
            <a:spLocks noGrp="1"/>
          </p:cNvSpPr>
          <p:nvPr>
            <p:ph type="body" idx="3"/>
          </p:nvPr>
        </p:nvSpPr>
        <p:spPr>
          <a:xfrm>
            <a:off x="729225" y="3912196"/>
            <a:ext cx="1855800" cy="321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34" name="Google Shape;134;p15"/>
          <p:cNvSpPr>
            <a:spLocks noGrp="1"/>
          </p:cNvSpPr>
          <p:nvPr>
            <p:ph type="pic" idx="4"/>
          </p:nvPr>
        </p:nvSpPr>
        <p:spPr>
          <a:xfrm>
            <a:off x="881625" y="1696050"/>
            <a:ext cx="1551000" cy="1759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2164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">
  <p:cSld name="TITLE_AND_BODY_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body" idx="1"/>
          </p:nvPr>
        </p:nvSpPr>
        <p:spPr>
          <a:xfrm>
            <a:off x="571501" y="1962725"/>
            <a:ext cx="3827400" cy="24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body" idx="2"/>
          </p:nvPr>
        </p:nvSpPr>
        <p:spPr>
          <a:xfrm>
            <a:off x="4810727" y="1962725"/>
            <a:ext cx="3767100" cy="24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3"/>
          </p:nvPr>
        </p:nvSpPr>
        <p:spPr>
          <a:xfrm>
            <a:off x="571501" y="1536933"/>
            <a:ext cx="3827400" cy="38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subTitle" idx="4"/>
          </p:nvPr>
        </p:nvSpPr>
        <p:spPr>
          <a:xfrm>
            <a:off x="4810727" y="1536933"/>
            <a:ext cx="3767100" cy="38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4810723" y="1236850"/>
            <a:ext cx="289200" cy="23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>
            <a:off x="571500" y="1238431"/>
            <a:ext cx="291900" cy="232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2">
  <p:cSld name="TITLE_AND_BODY_1_2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body" idx="1"/>
          </p:nvPr>
        </p:nvSpPr>
        <p:spPr>
          <a:xfrm>
            <a:off x="4091325" y="1377275"/>
            <a:ext cx="4486500" cy="148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body" idx="2"/>
          </p:nvPr>
        </p:nvSpPr>
        <p:spPr>
          <a:xfrm>
            <a:off x="4091325" y="3088775"/>
            <a:ext cx="4486500" cy="148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subTitle" idx="3"/>
          </p:nvPr>
        </p:nvSpPr>
        <p:spPr>
          <a:xfrm>
            <a:off x="566250" y="1395850"/>
            <a:ext cx="29706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subTitle" idx="4"/>
          </p:nvPr>
        </p:nvSpPr>
        <p:spPr>
          <a:xfrm>
            <a:off x="566250" y="3088775"/>
            <a:ext cx="29706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grpSp>
        <p:nvGrpSpPr>
          <p:cNvPr id="151" name="Google Shape;151;p17"/>
          <p:cNvGrpSpPr/>
          <p:nvPr/>
        </p:nvGrpSpPr>
        <p:grpSpPr>
          <a:xfrm rot="-5400000">
            <a:off x="-4193" y="-3376"/>
            <a:ext cx="393620" cy="383733"/>
            <a:chOff x="7805885" y="4514900"/>
            <a:chExt cx="1621840" cy="1581100"/>
          </a:xfrm>
        </p:grpSpPr>
        <p:sp>
          <p:nvSpPr>
            <p:cNvPr id="152" name="Google Shape;152;p17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3">
  <p:cSld name="TITLE_AND_BODY_1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>
            <a:spLocks noGrp="1"/>
          </p:cNvSpPr>
          <p:nvPr>
            <p:ph type="title"/>
          </p:nvPr>
        </p:nvSpPr>
        <p:spPr>
          <a:xfrm>
            <a:off x="765450" y="445025"/>
            <a:ext cx="71619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body" idx="1"/>
          </p:nvPr>
        </p:nvSpPr>
        <p:spPr>
          <a:xfrm>
            <a:off x="759363" y="1899000"/>
            <a:ext cx="3243300" cy="23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body" idx="2"/>
          </p:nvPr>
        </p:nvSpPr>
        <p:spPr>
          <a:xfrm>
            <a:off x="4683975" y="1899000"/>
            <a:ext cx="3243300" cy="23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subTitle" idx="3"/>
          </p:nvPr>
        </p:nvSpPr>
        <p:spPr>
          <a:xfrm>
            <a:off x="759363" y="1382475"/>
            <a:ext cx="3243300" cy="44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subTitle" idx="4"/>
          </p:nvPr>
        </p:nvSpPr>
        <p:spPr>
          <a:xfrm>
            <a:off x="4683975" y="1382475"/>
            <a:ext cx="3243300" cy="47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8511000" y="2573775"/>
            <a:ext cx="6330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8"/>
          <p:cNvSpPr/>
          <p:nvPr/>
        </p:nvSpPr>
        <p:spPr>
          <a:xfrm>
            <a:off x="8511000" y="0"/>
            <a:ext cx="6330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" name="Google Shape;163;p18"/>
          <p:cNvGrpSpPr/>
          <p:nvPr/>
        </p:nvGrpSpPr>
        <p:grpSpPr>
          <a:xfrm rot="-5400000">
            <a:off x="-4193" y="-3376"/>
            <a:ext cx="393620" cy="383733"/>
            <a:chOff x="7805885" y="4514900"/>
            <a:chExt cx="1621840" cy="1581100"/>
          </a:xfrm>
        </p:grpSpPr>
        <p:sp>
          <p:nvSpPr>
            <p:cNvPr id="164" name="Google Shape;164;p18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473">
          <p15:clr>
            <a:srgbClr val="E46962"/>
          </p15:clr>
        </p15:guide>
        <p15:guide id="2" orient="horz" pos="2689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Image">
  <p:cSld name="CUSTOM_23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>
            <a:spLocks noGrp="1"/>
          </p:cNvSpPr>
          <p:nvPr>
            <p:ph type="title"/>
          </p:nvPr>
        </p:nvSpPr>
        <p:spPr>
          <a:xfrm>
            <a:off x="535950" y="571500"/>
            <a:ext cx="4873800" cy="3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body" idx="1"/>
          </p:nvPr>
        </p:nvSpPr>
        <p:spPr>
          <a:xfrm>
            <a:off x="535950" y="1899000"/>
            <a:ext cx="2284500" cy="23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body" idx="2"/>
          </p:nvPr>
        </p:nvSpPr>
        <p:spPr>
          <a:xfrm>
            <a:off x="3130725" y="1899000"/>
            <a:ext cx="2284500" cy="23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subTitle" idx="3"/>
          </p:nvPr>
        </p:nvSpPr>
        <p:spPr>
          <a:xfrm>
            <a:off x="535950" y="1382475"/>
            <a:ext cx="2284500" cy="44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subTitle" idx="4"/>
          </p:nvPr>
        </p:nvSpPr>
        <p:spPr>
          <a:xfrm>
            <a:off x="3130725" y="1382475"/>
            <a:ext cx="2284500" cy="47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72" name="Google Shape;172;p19"/>
          <p:cNvSpPr/>
          <p:nvPr/>
        </p:nvSpPr>
        <p:spPr>
          <a:xfrm>
            <a:off x="8511000" y="2573775"/>
            <a:ext cx="6330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9"/>
          <p:cNvSpPr/>
          <p:nvPr/>
        </p:nvSpPr>
        <p:spPr>
          <a:xfrm>
            <a:off x="8511000" y="0"/>
            <a:ext cx="6330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9"/>
          <p:cNvSpPr>
            <a:spLocks noGrp="1"/>
          </p:cNvSpPr>
          <p:nvPr>
            <p:ph type="pic" idx="5"/>
          </p:nvPr>
        </p:nvSpPr>
        <p:spPr>
          <a:xfrm>
            <a:off x="5759400" y="634950"/>
            <a:ext cx="3384600" cy="3873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75" name="Google Shape;175;p19"/>
          <p:cNvGrpSpPr/>
          <p:nvPr/>
        </p:nvGrpSpPr>
        <p:grpSpPr>
          <a:xfrm rot="-5400000">
            <a:off x="-4193" y="-3376"/>
            <a:ext cx="393620" cy="383733"/>
            <a:chOff x="7805885" y="4514900"/>
            <a:chExt cx="1621840" cy="1581100"/>
          </a:xfrm>
        </p:grpSpPr>
        <p:sp>
          <p:nvSpPr>
            <p:cNvPr id="176" name="Google Shape;176;p19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 - o">
  <p:cSld name="TITLE_AND_BODY_1_3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448975" y="445025"/>
            <a:ext cx="8233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body" idx="1"/>
          </p:nvPr>
        </p:nvSpPr>
        <p:spPr>
          <a:xfrm>
            <a:off x="448975" y="2008800"/>
            <a:ext cx="2415000" cy="246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2"/>
          </p:nvPr>
        </p:nvSpPr>
        <p:spPr>
          <a:xfrm>
            <a:off x="448975" y="1434000"/>
            <a:ext cx="24150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body" idx="3"/>
          </p:nvPr>
        </p:nvSpPr>
        <p:spPr>
          <a:xfrm>
            <a:off x="3233500" y="2008800"/>
            <a:ext cx="2415000" cy="246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subTitle" idx="4"/>
          </p:nvPr>
        </p:nvSpPr>
        <p:spPr>
          <a:xfrm>
            <a:off x="3233500" y="1434000"/>
            <a:ext cx="24150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85" name="Google Shape;185;p20"/>
          <p:cNvSpPr txBox="1">
            <a:spLocks noGrp="1"/>
          </p:cNvSpPr>
          <p:nvPr>
            <p:ph type="body" idx="5"/>
          </p:nvPr>
        </p:nvSpPr>
        <p:spPr>
          <a:xfrm>
            <a:off x="6018025" y="2008800"/>
            <a:ext cx="2415000" cy="246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86" name="Google Shape;186;p20"/>
          <p:cNvSpPr txBox="1">
            <a:spLocks noGrp="1"/>
          </p:cNvSpPr>
          <p:nvPr>
            <p:ph type="subTitle" idx="6"/>
          </p:nvPr>
        </p:nvSpPr>
        <p:spPr>
          <a:xfrm>
            <a:off x="6018025" y="1434000"/>
            <a:ext cx="24150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499150" y="1093713"/>
            <a:ext cx="291900" cy="2643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3233500" y="1093700"/>
            <a:ext cx="291900" cy="2643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5967850" y="1093713"/>
            <a:ext cx="291900" cy="2643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7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71444" y="571500"/>
            <a:ext cx="51510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3421513" y="2199972"/>
            <a:ext cx="23010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2"/>
          </p:nvPr>
        </p:nvSpPr>
        <p:spPr>
          <a:xfrm>
            <a:off x="3421516" y="2557274"/>
            <a:ext cx="2301000" cy="146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3"/>
          </p:nvPr>
        </p:nvSpPr>
        <p:spPr>
          <a:xfrm>
            <a:off x="571444" y="2199972"/>
            <a:ext cx="23010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4"/>
          </p:nvPr>
        </p:nvSpPr>
        <p:spPr>
          <a:xfrm>
            <a:off x="571444" y="2557274"/>
            <a:ext cx="2301000" cy="146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5"/>
          </p:nvPr>
        </p:nvSpPr>
        <p:spPr>
          <a:xfrm>
            <a:off x="6271594" y="0"/>
            <a:ext cx="2872500" cy="418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2 - o">
  <p:cSld name="TITLE_AND_BODY_2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21"/>
          <p:cNvSpPr txBox="1">
            <a:spLocks noGrp="1"/>
          </p:cNvSpPr>
          <p:nvPr>
            <p:ph type="body" idx="1"/>
          </p:nvPr>
        </p:nvSpPr>
        <p:spPr>
          <a:xfrm>
            <a:off x="566250" y="1904400"/>
            <a:ext cx="2473500" cy="26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93" name="Google Shape;193;p21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94" name="Google Shape;194;p21"/>
          <p:cNvSpPr txBox="1">
            <a:spLocks noGrp="1"/>
          </p:cNvSpPr>
          <p:nvPr>
            <p:ph type="subTitle" idx="2"/>
          </p:nvPr>
        </p:nvSpPr>
        <p:spPr>
          <a:xfrm>
            <a:off x="565900" y="1367825"/>
            <a:ext cx="24531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body" idx="3"/>
          </p:nvPr>
        </p:nvSpPr>
        <p:spPr>
          <a:xfrm>
            <a:off x="3335200" y="1904400"/>
            <a:ext cx="2473500" cy="26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96" name="Google Shape;196;p21"/>
          <p:cNvSpPr txBox="1">
            <a:spLocks noGrp="1"/>
          </p:cNvSpPr>
          <p:nvPr>
            <p:ph type="subTitle" idx="4"/>
          </p:nvPr>
        </p:nvSpPr>
        <p:spPr>
          <a:xfrm>
            <a:off x="3345064" y="1367825"/>
            <a:ext cx="24531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body" idx="5"/>
          </p:nvPr>
        </p:nvSpPr>
        <p:spPr>
          <a:xfrm>
            <a:off x="6104150" y="1904400"/>
            <a:ext cx="2473500" cy="26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subTitle" idx="6"/>
          </p:nvPr>
        </p:nvSpPr>
        <p:spPr>
          <a:xfrm>
            <a:off x="6124229" y="1367825"/>
            <a:ext cx="24531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grpSp>
        <p:nvGrpSpPr>
          <p:cNvPr id="199" name="Google Shape;199;p21"/>
          <p:cNvGrpSpPr/>
          <p:nvPr/>
        </p:nvGrpSpPr>
        <p:grpSpPr>
          <a:xfrm rot="-5400000">
            <a:off x="-4193" y="-3376"/>
            <a:ext cx="393620" cy="383733"/>
            <a:chOff x="7805885" y="4514900"/>
            <a:chExt cx="1621840" cy="1581100"/>
          </a:xfrm>
        </p:grpSpPr>
        <p:sp>
          <p:nvSpPr>
            <p:cNvPr id="200" name="Google Shape;200;p21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">
  <p:cSld name="TITLE_AND_BODY_1_1_2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sldNum" idx="12"/>
          </p:nvPr>
        </p:nvSpPr>
        <p:spPr>
          <a:xfrm>
            <a:off x="8029045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subTitle" idx="1"/>
          </p:nvPr>
        </p:nvSpPr>
        <p:spPr>
          <a:xfrm>
            <a:off x="566250" y="1354450"/>
            <a:ext cx="2308200" cy="31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06" name="Google Shape;206;p22"/>
          <p:cNvSpPr txBox="1">
            <a:spLocks noGrp="1"/>
          </p:cNvSpPr>
          <p:nvPr>
            <p:ph type="subTitle" idx="2"/>
          </p:nvPr>
        </p:nvSpPr>
        <p:spPr>
          <a:xfrm>
            <a:off x="3417846" y="1354450"/>
            <a:ext cx="2308200" cy="31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subTitle" idx="3"/>
          </p:nvPr>
        </p:nvSpPr>
        <p:spPr>
          <a:xfrm>
            <a:off x="6269455" y="1354450"/>
            <a:ext cx="2308200" cy="31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body" idx="4"/>
          </p:nvPr>
        </p:nvSpPr>
        <p:spPr>
          <a:xfrm>
            <a:off x="566250" y="1925397"/>
            <a:ext cx="2308200" cy="21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body" idx="5"/>
          </p:nvPr>
        </p:nvSpPr>
        <p:spPr>
          <a:xfrm>
            <a:off x="3417847" y="1925397"/>
            <a:ext cx="2308200" cy="21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body" idx="6"/>
          </p:nvPr>
        </p:nvSpPr>
        <p:spPr>
          <a:xfrm>
            <a:off x="6269458" y="1925397"/>
            <a:ext cx="2308200" cy="21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-49200" y="2573775"/>
            <a:ext cx="1254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-49200" y="0"/>
            <a:ext cx="1254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850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 1 Image">
  <p:cSld name="CUSTOM_22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3"/>
          <p:cNvSpPr txBox="1">
            <a:spLocks noGrp="1"/>
          </p:cNvSpPr>
          <p:nvPr>
            <p:ph type="title"/>
          </p:nvPr>
        </p:nvSpPr>
        <p:spPr>
          <a:xfrm>
            <a:off x="535950" y="571500"/>
            <a:ext cx="8072100" cy="3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subTitle" idx="1"/>
          </p:nvPr>
        </p:nvSpPr>
        <p:spPr>
          <a:xfrm>
            <a:off x="566250" y="2802250"/>
            <a:ext cx="2289000" cy="31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16" name="Google Shape;216;p23"/>
          <p:cNvSpPr txBox="1">
            <a:spLocks noGrp="1"/>
          </p:cNvSpPr>
          <p:nvPr>
            <p:ph type="subTitle" idx="2"/>
          </p:nvPr>
        </p:nvSpPr>
        <p:spPr>
          <a:xfrm>
            <a:off x="3394094" y="2802250"/>
            <a:ext cx="2289000" cy="31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17" name="Google Shape;217;p23"/>
          <p:cNvSpPr txBox="1">
            <a:spLocks noGrp="1"/>
          </p:cNvSpPr>
          <p:nvPr>
            <p:ph type="subTitle" idx="3"/>
          </p:nvPr>
        </p:nvSpPr>
        <p:spPr>
          <a:xfrm>
            <a:off x="6221951" y="2802250"/>
            <a:ext cx="2289000" cy="31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 sz="1400"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18" name="Google Shape;218;p23"/>
          <p:cNvSpPr txBox="1">
            <a:spLocks noGrp="1"/>
          </p:cNvSpPr>
          <p:nvPr>
            <p:ph type="body" idx="4"/>
          </p:nvPr>
        </p:nvSpPr>
        <p:spPr>
          <a:xfrm>
            <a:off x="566250" y="3373199"/>
            <a:ext cx="2289000" cy="113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19" name="Google Shape;219;p23"/>
          <p:cNvSpPr txBox="1">
            <a:spLocks noGrp="1"/>
          </p:cNvSpPr>
          <p:nvPr>
            <p:ph type="body" idx="5"/>
          </p:nvPr>
        </p:nvSpPr>
        <p:spPr>
          <a:xfrm>
            <a:off x="3394094" y="3373199"/>
            <a:ext cx="2289000" cy="113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body" idx="6"/>
          </p:nvPr>
        </p:nvSpPr>
        <p:spPr>
          <a:xfrm>
            <a:off x="6221951" y="3373199"/>
            <a:ext cx="2289000" cy="113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1" name="Google Shape;221;p23"/>
          <p:cNvSpPr/>
          <p:nvPr/>
        </p:nvSpPr>
        <p:spPr>
          <a:xfrm>
            <a:off x="-49200" y="2573775"/>
            <a:ext cx="492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3"/>
          <p:cNvSpPr/>
          <p:nvPr/>
        </p:nvSpPr>
        <p:spPr>
          <a:xfrm>
            <a:off x="-49200" y="0"/>
            <a:ext cx="492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3"/>
          <p:cNvSpPr/>
          <p:nvPr/>
        </p:nvSpPr>
        <p:spPr>
          <a:xfrm>
            <a:off x="8802525" y="2573775"/>
            <a:ext cx="3414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3"/>
          <p:cNvSpPr/>
          <p:nvPr/>
        </p:nvSpPr>
        <p:spPr>
          <a:xfrm>
            <a:off x="8802525" y="0"/>
            <a:ext cx="3414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3"/>
          <p:cNvSpPr>
            <a:spLocks noGrp="1"/>
          </p:cNvSpPr>
          <p:nvPr>
            <p:ph type="pic" idx="7"/>
          </p:nvPr>
        </p:nvSpPr>
        <p:spPr>
          <a:xfrm>
            <a:off x="559650" y="1195175"/>
            <a:ext cx="2289000" cy="14229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26" name="Google Shape;226;p23"/>
          <p:cNvSpPr/>
          <p:nvPr/>
        </p:nvSpPr>
        <p:spPr>
          <a:xfrm rot="10800000">
            <a:off x="2610750" y="1195200"/>
            <a:ext cx="244500" cy="244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3"/>
          <p:cNvSpPr>
            <a:spLocks noGrp="1"/>
          </p:cNvSpPr>
          <p:nvPr>
            <p:ph type="pic" idx="8"/>
          </p:nvPr>
        </p:nvSpPr>
        <p:spPr>
          <a:xfrm>
            <a:off x="3390800" y="1195175"/>
            <a:ext cx="2289000" cy="14229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28" name="Google Shape;228;p23"/>
          <p:cNvSpPr/>
          <p:nvPr/>
        </p:nvSpPr>
        <p:spPr>
          <a:xfrm rot="10800000">
            <a:off x="5441900" y="1195200"/>
            <a:ext cx="244500" cy="2445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3"/>
          <p:cNvSpPr>
            <a:spLocks noGrp="1"/>
          </p:cNvSpPr>
          <p:nvPr>
            <p:ph type="pic" idx="9"/>
          </p:nvPr>
        </p:nvSpPr>
        <p:spPr>
          <a:xfrm>
            <a:off x="6215350" y="1195175"/>
            <a:ext cx="2289000" cy="14229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30" name="Google Shape;230;p23"/>
          <p:cNvSpPr/>
          <p:nvPr/>
        </p:nvSpPr>
        <p:spPr>
          <a:xfrm rot="10800000">
            <a:off x="8266450" y="1195200"/>
            <a:ext cx="244500" cy="244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">
  <p:cSld name="MAIN_POINT_2_2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"/>
          <p:cNvSpPr/>
          <p:nvPr/>
        </p:nvSpPr>
        <p:spPr>
          <a:xfrm>
            <a:off x="2365950" y="1200300"/>
            <a:ext cx="98700" cy="105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3" name="Google Shape;233;p24"/>
          <p:cNvSpPr/>
          <p:nvPr/>
        </p:nvSpPr>
        <p:spPr>
          <a:xfrm>
            <a:off x="2365950" y="2257214"/>
            <a:ext cx="98700" cy="100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4" name="Google Shape;234;p24"/>
          <p:cNvSpPr/>
          <p:nvPr/>
        </p:nvSpPr>
        <p:spPr>
          <a:xfrm>
            <a:off x="2365950" y="3266725"/>
            <a:ext cx="98700" cy="1100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" name="Google Shape;235;p2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099200" cy="93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4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37" name="Google Shape;237;p24"/>
          <p:cNvSpPr txBox="1">
            <a:spLocks noGrp="1"/>
          </p:cNvSpPr>
          <p:nvPr>
            <p:ph type="body" idx="1"/>
          </p:nvPr>
        </p:nvSpPr>
        <p:spPr>
          <a:xfrm>
            <a:off x="2691104" y="2624400"/>
            <a:ext cx="5886600" cy="66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8" name="Google Shape;238;p24"/>
          <p:cNvSpPr txBox="1">
            <a:spLocks noGrp="1"/>
          </p:cNvSpPr>
          <p:nvPr>
            <p:ph type="body" idx="2"/>
          </p:nvPr>
        </p:nvSpPr>
        <p:spPr>
          <a:xfrm>
            <a:off x="2691104" y="1540800"/>
            <a:ext cx="5886600" cy="66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9" name="Google Shape;239;p24"/>
          <p:cNvSpPr txBox="1">
            <a:spLocks noGrp="1"/>
          </p:cNvSpPr>
          <p:nvPr>
            <p:ph type="body" idx="3"/>
          </p:nvPr>
        </p:nvSpPr>
        <p:spPr>
          <a:xfrm>
            <a:off x="2691104" y="3703575"/>
            <a:ext cx="5886600" cy="66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0" name="Google Shape;240;p24"/>
          <p:cNvSpPr txBox="1">
            <a:spLocks noGrp="1"/>
          </p:cNvSpPr>
          <p:nvPr>
            <p:ph type="subTitle" idx="4"/>
          </p:nvPr>
        </p:nvSpPr>
        <p:spPr>
          <a:xfrm>
            <a:off x="313400" y="2645150"/>
            <a:ext cx="18867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41" name="Google Shape;241;p24"/>
          <p:cNvSpPr txBox="1">
            <a:spLocks noGrp="1"/>
          </p:cNvSpPr>
          <p:nvPr>
            <p:ph type="subTitle" idx="5"/>
          </p:nvPr>
        </p:nvSpPr>
        <p:spPr>
          <a:xfrm>
            <a:off x="313400" y="1540800"/>
            <a:ext cx="18867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42" name="Google Shape;242;p24"/>
          <p:cNvSpPr txBox="1">
            <a:spLocks noGrp="1"/>
          </p:cNvSpPr>
          <p:nvPr>
            <p:ph type="subTitle" idx="6"/>
          </p:nvPr>
        </p:nvSpPr>
        <p:spPr>
          <a:xfrm>
            <a:off x="313400" y="3736525"/>
            <a:ext cx="18867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 sz="14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grpSp>
        <p:nvGrpSpPr>
          <p:cNvPr id="243" name="Google Shape;243;p24"/>
          <p:cNvGrpSpPr/>
          <p:nvPr/>
        </p:nvGrpSpPr>
        <p:grpSpPr>
          <a:xfrm rot="10800000">
            <a:off x="7927583" y="6"/>
            <a:ext cx="1216380" cy="1185825"/>
            <a:chOff x="7805885" y="4514900"/>
            <a:chExt cx="1621840" cy="1581100"/>
          </a:xfrm>
        </p:grpSpPr>
        <p:sp>
          <p:nvSpPr>
            <p:cNvPr id="244" name="Google Shape;244;p24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 v2">
  <p:cSld name="MAIN_POINT_2_2_1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7970100" cy="49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48" name="Google Shape;248;p25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49" name="Google Shape;249;p25"/>
          <p:cNvSpPr txBox="1">
            <a:spLocks noGrp="1"/>
          </p:cNvSpPr>
          <p:nvPr>
            <p:ph type="body" idx="1"/>
          </p:nvPr>
        </p:nvSpPr>
        <p:spPr>
          <a:xfrm>
            <a:off x="607550" y="1257413"/>
            <a:ext cx="1722000" cy="128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body" idx="2"/>
          </p:nvPr>
        </p:nvSpPr>
        <p:spPr>
          <a:xfrm>
            <a:off x="3711000" y="3063338"/>
            <a:ext cx="1722000" cy="128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1" name="Google Shape;251;p25"/>
          <p:cNvSpPr txBox="1">
            <a:spLocks noGrp="1"/>
          </p:cNvSpPr>
          <p:nvPr>
            <p:ph type="body" idx="3"/>
          </p:nvPr>
        </p:nvSpPr>
        <p:spPr>
          <a:xfrm>
            <a:off x="6814450" y="1257413"/>
            <a:ext cx="1722000" cy="128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2" name="Google Shape;252;p25"/>
          <p:cNvSpPr txBox="1">
            <a:spLocks noGrp="1"/>
          </p:cNvSpPr>
          <p:nvPr>
            <p:ph type="subTitle" idx="4"/>
          </p:nvPr>
        </p:nvSpPr>
        <p:spPr>
          <a:xfrm>
            <a:off x="258100" y="3009138"/>
            <a:ext cx="24210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None/>
              <a:defRPr>
                <a:solidFill>
                  <a:srgbClr val="3EABC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53" name="Google Shape;253;p25"/>
          <p:cNvSpPr txBox="1">
            <a:spLocks noGrp="1"/>
          </p:cNvSpPr>
          <p:nvPr>
            <p:ph type="subTitle" idx="5"/>
          </p:nvPr>
        </p:nvSpPr>
        <p:spPr>
          <a:xfrm>
            <a:off x="3361498" y="2210513"/>
            <a:ext cx="24210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None/>
              <a:defRPr sz="1400">
                <a:solidFill>
                  <a:srgbClr val="3EABC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54" name="Google Shape;254;p25"/>
          <p:cNvSpPr txBox="1">
            <a:spLocks noGrp="1"/>
          </p:cNvSpPr>
          <p:nvPr>
            <p:ph type="subTitle" idx="6"/>
          </p:nvPr>
        </p:nvSpPr>
        <p:spPr>
          <a:xfrm>
            <a:off x="6464948" y="3009138"/>
            <a:ext cx="24210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None/>
              <a:defRPr sz="1400">
                <a:solidFill>
                  <a:srgbClr val="3EABCA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ABCA"/>
              </a:buClr>
              <a:buSzPts val="1400"/>
              <a:buFont typeface="Hanken Grotesk Medium"/>
              <a:buNone/>
              <a:defRPr sz="1400">
                <a:solidFill>
                  <a:srgbClr val="3EABCA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55" name="Google Shape;255;p25"/>
          <p:cNvSpPr/>
          <p:nvPr/>
        </p:nvSpPr>
        <p:spPr>
          <a:xfrm rot="-5400000">
            <a:off x="1432450" y="1278000"/>
            <a:ext cx="98700" cy="299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6" name="Google Shape;256;p25"/>
          <p:cNvSpPr/>
          <p:nvPr/>
        </p:nvSpPr>
        <p:spPr>
          <a:xfrm rot="-5400000">
            <a:off x="4501950" y="1201938"/>
            <a:ext cx="98700" cy="3144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7" name="Google Shape;257;p25"/>
          <p:cNvSpPr/>
          <p:nvPr/>
        </p:nvSpPr>
        <p:spPr>
          <a:xfrm rot="-5400000">
            <a:off x="7574350" y="1253675"/>
            <a:ext cx="98700" cy="304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">
  <p:cSld name="TITLE_AND_BODY_1_2_1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26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61" name="Google Shape;261;p26"/>
          <p:cNvSpPr txBox="1">
            <a:spLocks noGrp="1"/>
          </p:cNvSpPr>
          <p:nvPr>
            <p:ph type="body" idx="1"/>
          </p:nvPr>
        </p:nvSpPr>
        <p:spPr>
          <a:xfrm>
            <a:off x="566250" y="2528400"/>
            <a:ext cx="2344200" cy="173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62" name="Google Shape;262;p26"/>
          <p:cNvSpPr txBox="1">
            <a:spLocks noGrp="1"/>
          </p:cNvSpPr>
          <p:nvPr>
            <p:ph type="body" idx="2"/>
          </p:nvPr>
        </p:nvSpPr>
        <p:spPr>
          <a:xfrm>
            <a:off x="3365200" y="2529950"/>
            <a:ext cx="2344200" cy="173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63" name="Google Shape;263;p26"/>
          <p:cNvSpPr txBox="1">
            <a:spLocks noGrp="1"/>
          </p:cNvSpPr>
          <p:nvPr>
            <p:ph type="body" idx="3"/>
          </p:nvPr>
        </p:nvSpPr>
        <p:spPr>
          <a:xfrm>
            <a:off x="6233475" y="2529950"/>
            <a:ext cx="2344200" cy="173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64" name="Google Shape;264;p26"/>
          <p:cNvSpPr txBox="1">
            <a:spLocks noGrp="1"/>
          </p:cNvSpPr>
          <p:nvPr>
            <p:ph type="subTitle" idx="4"/>
          </p:nvPr>
        </p:nvSpPr>
        <p:spPr>
          <a:xfrm>
            <a:off x="566250" y="1956000"/>
            <a:ext cx="2344200" cy="50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65" name="Google Shape;265;p26"/>
          <p:cNvSpPr txBox="1">
            <a:spLocks noGrp="1"/>
          </p:cNvSpPr>
          <p:nvPr>
            <p:ph type="subTitle" idx="5"/>
          </p:nvPr>
        </p:nvSpPr>
        <p:spPr>
          <a:xfrm>
            <a:off x="3365206" y="1956000"/>
            <a:ext cx="2344200" cy="50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66" name="Google Shape;266;p26"/>
          <p:cNvSpPr txBox="1">
            <a:spLocks noGrp="1"/>
          </p:cNvSpPr>
          <p:nvPr>
            <p:ph type="subTitle" idx="6"/>
          </p:nvPr>
        </p:nvSpPr>
        <p:spPr>
          <a:xfrm>
            <a:off x="6233479" y="1956000"/>
            <a:ext cx="2344200" cy="50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grpSp>
        <p:nvGrpSpPr>
          <p:cNvPr id="267" name="Google Shape;267;p26"/>
          <p:cNvGrpSpPr/>
          <p:nvPr/>
        </p:nvGrpSpPr>
        <p:grpSpPr>
          <a:xfrm>
            <a:off x="571225" y="1414109"/>
            <a:ext cx="260467" cy="253925"/>
            <a:chOff x="7805885" y="4514900"/>
            <a:chExt cx="1621840" cy="1581100"/>
          </a:xfrm>
        </p:grpSpPr>
        <p:sp>
          <p:nvSpPr>
            <p:cNvPr id="268" name="Google Shape;268;p26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26"/>
          <p:cNvGrpSpPr/>
          <p:nvPr/>
        </p:nvGrpSpPr>
        <p:grpSpPr>
          <a:xfrm>
            <a:off x="3365200" y="1414109"/>
            <a:ext cx="260467" cy="253925"/>
            <a:chOff x="7805885" y="4514900"/>
            <a:chExt cx="1621840" cy="1581100"/>
          </a:xfrm>
        </p:grpSpPr>
        <p:sp>
          <p:nvSpPr>
            <p:cNvPr id="271" name="Google Shape;271;p26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" name="Google Shape;273;p26"/>
          <p:cNvGrpSpPr/>
          <p:nvPr/>
        </p:nvGrpSpPr>
        <p:grpSpPr>
          <a:xfrm>
            <a:off x="6233475" y="1414109"/>
            <a:ext cx="260467" cy="253925"/>
            <a:chOff x="7805885" y="4514900"/>
            <a:chExt cx="1621840" cy="1581100"/>
          </a:xfrm>
        </p:grpSpPr>
        <p:sp>
          <p:nvSpPr>
            <p:cNvPr id="274" name="Google Shape;274;p26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key metrics">
  <p:cSld name="TITLE_AND_BODY_1_2_1_4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78" name="Google Shape;278;p27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79" name="Google Shape;279;p27"/>
          <p:cNvSpPr txBox="1">
            <a:spLocks noGrp="1"/>
          </p:cNvSpPr>
          <p:nvPr>
            <p:ph type="body" idx="1"/>
          </p:nvPr>
        </p:nvSpPr>
        <p:spPr>
          <a:xfrm>
            <a:off x="1544813" y="2528400"/>
            <a:ext cx="2344200" cy="173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80" name="Google Shape;280;p27"/>
          <p:cNvSpPr txBox="1">
            <a:spLocks noGrp="1"/>
          </p:cNvSpPr>
          <p:nvPr>
            <p:ph type="body" idx="2"/>
          </p:nvPr>
        </p:nvSpPr>
        <p:spPr>
          <a:xfrm>
            <a:off x="5102588" y="2529950"/>
            <a:ext cx="2344200" cy="173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81" name="Google Shape;281;p27"/>
          <p:cNvSpPr txBox="1">
            <a:spLocks noGrp="1"/>
          </p:cNvSpPr>
          <p:nvPr>
            <p:ph type="subTitle" idx="3"/>
          </p:nvPr>
        </p:nvSpPr>
        <p:spPr>
          <a:xfrm>
            <a:off x="1544813" y="1956000"/>
            <a:ext cx="2344200" cy="50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subTitle" idx="4"/>
          </p:nvPr>
        </p:nvSpPr>
        <p:spPr>
          <a:xfrm>
            <a:off x="5102593" y="1956000"/>
            <a:ext cx="2344200" cy="50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grpSp>
        <p:nvGrpSpPr>
          <p:cNvPr id="283" name="Google Shape;283;p27"/>
          <p:cNvGrpSpPr/>
          <p:nvPr/>
        </p:nvGrpSpPr>
        <p:grpSpPr>
          <a:xfrm>
            <a:off x="1549788" y="1414109"/>
            <a:ext cx="260467" cy="253925"/>
            <a:chOff x="7805885" y="4514900"/>
            <a:chExt cx="1621840" cy="1581100"/>
          </a:xfrm>
        </p:grpSpPr>
        <p:sp>
          <p:nvSpPr>
            <p:cNvPr id="284" name="Google Shape;284;p27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7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27"/>
          <p:cNvGrpSpPr/>
          <p:nvPr/>
        </p:nvGrpSpPr>
        <p:grpSpPr>
          <a:xfrm>
            <a:off x="5102588" y="1414109"/>
            <a:ext cx="260467" cy="253925"/>
            <a:chOff x="7805885" y="4514900"/>
            <a:chExt cx="1621840" cy="1581100"/>
          </a:xfrm>
        </p:grpSpPr>
        <p:sp>
          <p:nvSpPr>
            <p:cNvPr id="287" name="Google Shape;287;p27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7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2">
  <p:cSld name="TITLE_AND_BODY_1_2_1_3">
    <p:bg>
      <p:bgPr>
        <a:solidFill>
          <a:srgbClr val="E9F8FF"/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8"/>
          <p:cNvSpPr/>
          <p:nvPr/>
        </p:nvSpPr>
        <p:spPr>
          <a:xfrm>
            <a:off x="8263250" y="2573775"/>
            <a:ext cx="8808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/>
          <p:cNvSpPr/>
          <p:nvPr/>
        </p:nvSpPr>
        <p:spPr>
          <a:xfrm>
            <a:off x="8263250" y="0"/>
            <a:ext cx="8808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/>
          <p:cNvSpPr/>
          <p:nvPr/>
        </p:nvSpPr>
        <p:spPr>
          <a:xfrm>
            <a:off x="569625" y="1377275"/>
            <a:ext cx="8011500" cy="287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28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95" name="Google Shape;295;p28"/>
          <p:cNvSpPr txBox="1">
            <a:spLocks noGrp="1"/>
          </p:cNvSpPr>
          <p:nvPr>
            <p:ph type="body" idx="1"/>
          </p:nvPr>
        </p:nvSpPr>
        <p:spPr>
          <a:xfrm>
            <a:off x="821800" y="2563072"/>
            <a:ext cx="20901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96" name="Google Shape;296;p28"/>
          <p:cNvSpPr txBox="1">
            <a:spLocks noGrp="1"/>
          </p:cNvSpPr>
          <p:nvPr>
            <p:ph type="body" idx="2"/>
          </p:nvPr>
        </p:nvSpPr>
        <p:spPr>
          <a:xfrm>
            <a:off x="3530388" y="2563072"/>
            <a:ext cx="20901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97" name="Google Shape;297;p28"/>
          <p:cNvSpPr txBox="1">
            <a:spLocks noGrp="1"/>
          </p:cNvSpPr>
          <p:nvPr>
            <p:ph type="body" idx="3"/>
          </p:nvPr>
        </p:nvSpPr>
        <p:spPr>
          <a:xfrm>
            <a:off x="6238988" y="2563072"/>
            <a:ext cx="20901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98" name="Google Shape;298;p28"/>
          <p:cNvSpPr txBox="1">
            <a:spLocks noGrp="1"/>
          </p:cNvSpPr>
          <p:nvPr>
            <p:ph type="subTitle" idx="4"/>
          </p:nvPr>
        </p:nvSpPr>
        <p:spPr>
          <a:xfrm>
            <a:off x="821800" y="1937950"/>
            <a:ext cx="20901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299" name="Google Shape;299;p28"/>
          <p:cNvSpPr txBox="1">
            <a:spLocks noGrp="1"/>
          </p:cNvSpPr>
          <p:nvPr>
            <p:ph type="subTitle" idx="5"/>
          </p:nvPr>
        </p:nvSpPr>
        <p:spPr>
          <a:xfrm>
            <a:off x="3530388" y="1937950"/>
            <a:ext cx="20901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00" name="Google Shape;300;p28"/>
          <p:cNvSpPr txBox="1">
            <a:spLocks noGrp="1"/>
          </p:cNvSpPr>
          <p:nvPr>
            <p:ph type="subTitle" idx="6"/>
          </p:nvPr>
        </p:nvSpPr>
        <p:spPr>
          <a:xfrm>
            <a:off x="6238988" y="1937950"/>
            <a:ext cx="20901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01" name="Google Shape;301;p28"/>
          <p:cNvSpPr/>
          <p:nvPr/>
        </p:nvSpPr>
        <p:spPr>
          <a:xfrm>
            <a:off x="571505" y="3994467"/>
            <a:ext cx="258600" cy="2586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4">
  <p:cSld name="TITLE_AND_BODY_1_2_1_1_2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04" name="Google Shape;304;p29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05" name="Google Shape;305;p29"/>
          <p:cNvSpPr txBox="1">
            <a:spLocks noGrp="1"/>
          </p:cNvSpPr>
          <p:nvPr>
            <p:ph type="body" idx="1"/>
          </p:nvPr>
        </p:nvSpPr>
        <p:spPr>
          <a:xfrm>
            <a:off x="663050" y="2816837"/>
            <a:ext cx="20901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6" name="Google Shape;306;p29"/>
          <p:cNvSpPr txBox="1">
            <a:spLocks noGrp="1"/>
          </p:cNvSpPr>
          <p:nvPr>
            <p:ph type="body" idx="2"/>
          </p:nvPr>
        </p:nvSpPr>
        <p:spPr>
          <a:xfrm>
            <a:off x="3526950" y="2816837"/>
            <a:ext cx="20901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7" name="Google Shape;307;p29"/>
          <p:cNvSpPr txBox="1">
            <a:spLocks noGrp="1"/>
          </p:cNvSpPr>
          <p:nvPr>
            <p:ph type="body" idx="3"/>
          </p:nvPr>
        </p:nvSpPr>
        <p:spPr>
          <a:xfrm>
            <a:off x="6390850" y="2816837"/>
            <a:ext cx="20901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8" name="Google Shape;308;p29"/>
          <p:cNvSpPr txBox="1">
            <a:spLocks noGrp="1"/>
          </p:cNvSpPr>
          <p:nvPr>
            <p:ph type="subTitle" idx="4"/>
          </p:nvPr>
        </p:nvSpPr>
        <p:spPr>
          <a:xfrm>
            <a:off x="1091900" y="1827700"/>
            <a:ext cx="12324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09" name="Google Shape;309;p29"/>
          <p:cNvSpPr txBox="1">
            <a:spLocks noGrp="1"/>
          </p:cNvSpPr>
          <p:nvPr>
            <p:ph type="subTitle" idx="5"/>
          </p:nvPr>
        </p:nvSpPr>
        <p:spPr>
          <a:xfrm>
            <a:off x="3955800" y="1827700"/>
            <a:ext cx="12324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10" name="Google Shape;310;p29"/>
          <p:cNvSpPr txBox="1">
            <a:spLocks noGrp="1"/>
          </p:cNvSpPr>
          <p:nvPr>
            <p:ph type="subTitle" idx="6"/>
          </p:nvPr>
        </p:nvSpPr>
        <p:spPr>
          <a:xfrm>
            <a:off x="6819700" y="1827700"/>
            <a:ext cx="12324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11" name="Google Shape;311;p29"/>
          <p:cNvSpPr/>
          <p:nvPr/>
        </p:nvSpPr>
        <p:spPr>
          <a:xfrm>
            <a:off x="3129850" y="1758550"/>
            <a:ext cx="204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2" name="Google Shape;312;p29"/>
          <p:cNvSpPr/>
          <p:nvPr/>
        </p:nvSpPr>
        <p:spPr>
          <a:xfrm>
            <a:off x="5993750" y="1758550"/>
            <a:ext cx="204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13" name="Google Shape;313;p29"/>
          <p:cNvGrpSpPr/>
          <p:nvPr/>
        </p:nvGrpSpPr>
        <p:grpSpPr>
          <a:xfrm rot="5400000">
            <a:off x="-36680" y="6"/>
            <a:ext cx="1216380" cy="1185825"/>
            <a:chOff x="7805885" y="4514900"/>
            <a:chExt cx="1621840" cy="1581100"/>
          </a:xfrm>
        </p:grpSpPr>
        <p:sp>
          <p:nvSpPr>
            <p:cNvPr id="314" name="Google Shape;314;p29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">
  <p:cSld name="TITLE_AND_BODY_1_1_1_1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30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19" name="Google Shape;319;p30"/>
          <p:cNvSpPr txBox="1">
            <a:spLocks noGrp="1"/>
          </p:cNvSpPr>
          <p:nvPr>
            <p:ph type="body" idx="1"/>
          </p:nvPr>
        </p:nvSpPr>
        <p:spPr>
          <a:xfrm>
            <a:off x="645900" y="1594925"/>
            <a:ext cx="2418600" cy="218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20" name="Google Shape;320;p30"/>
          <p:cNvSpPr txBox="1">
            <a:spLocks noGrp="1"/>
          </p:cNvSpPr>
          <p:nvPr>
            <p:ph type="body" idx="2"/>
          </p:nvPr>
        </p:nvSpPr>
        <p:spPr>
          <a:xfrm>
            <a:off x="3358950" y="1594950"/>
            <a:ext cx="2418600" cy="218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21" name="Google Shape;321;p30"/>
          <p:cNvSpPr txBox="1">
            <a:spLocks noGrp="1"/>
          </p:cNvSpPr>
          <p:nvPr>
            <p:ph type="body" idx="3"/>
          </p:nvPr>
        </p:nvSpPr>
        <p:spPr>
          <a:xfrm>
            <a:off x="6079500" y="1594950"/>
            <a:ext cx="2418600" cy="218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322" name="Google Shape;322;p30"/>
          <p:cNvGrpSpPr/>
          <p:nvPr/>
        </p:nvGrpSpPr>
        <p:grpSpPr>
          <a:xfrm>
            <a:off x="645900" y="1262359"/>
            <a:ext cx="260467" cy="253925"/>
            <a:chOff x="7805885" y="4514900"/>
            <a:chExt cx="1621840" cy="1581100"/>
          </a:xfrm>
        </p:grpSpPr>
        <p:sp>
          <p:nvSpPr>
            <p:cNvPr id="323" name="Google Shape;323;p30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" name="Google Shape;325;p30"/>
          <p:cNvGrpSpPr/>
          <p:nvPr/>
        </p:nvGrpSpPr>
        <p:grpSpPr>
          <a:xfrm>
            <a:off x="3358950" y="1262359"/>
            <a:ext cx="260467" cy="253925"/>
            <a:chOff x="7805885" y="4514900"/>
            <a:chExt cx="1621840" cy="1581100"/>
          </a:xfrm>
        </p:grpSpPr>
        <p:sp>
          <p:nvSpPr>
            <p:cNvPr id="326" name="Google Shape;326;p30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30"/>
          <p:cNvGrpSpPr/>
          <p:nvPr/>
        </p:nvGrpSpPr>
        <p:grpSpPr>
          <a:xfrm>
            <a:off x="6079500" y="1262359"/>
            <a:ext cx="260467" cy="253925"/>
            <a:chOff x="7805885" y="4514900"/>
            <a:chExt cx="1621840" cy="1581100"/>
          </a:xfrm>
        </p:grpSpPr>
        <p:sp>
          <p:nvSpPr>
            <p:cNvPr id="329" name="Google Shape;329;p30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" name="Google Shape;331;p30"/>
          <p:cNvSpPr/>
          <p:nvPr/>
        </p:nvSpPr>
        <p:spPr>
          <a:xfrm rot="-5400000">
            <a:off x="6817525" y="-2245325"/>
            <a:ext cx="85200" cy="457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0"/>
          <p:cNvSpPr/>
          <p:nvPr/>
        </p:nvSpPr>
        <p:spPr>
          <a:xfrm rot="-5400000">
            <a:off x="2237200" y="-2249525"/>
            <a:ext cx="85200" cy="458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257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6">
  <p:cSld name="CUSTOM_8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571444" y="571500"/>
            <a:ext cx="80010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items on timeline 1">
  <p:cSld name="MAIN_POINT_2_2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1"/>
          <p:cNvSpPr txBox="1">
            <a:spLocks noGrp="1"/>
          </p:cNvSpPr>
          <p:nvPr>
            <p:ph type="title"/>
          </p:nvPr>
        </p:nvSpPr>
        <p:spPr>
          <a:xfrm>
            <a:off x="278250" y="445025"/>
            <a:ext cx="8508600" cy="47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35" name="Google Shape;335;p31"/>
          <p:cNvSpPr txBox="1">
            <a:spLocks noGrp="1"/>
          </p:cNvSpPr>
          <p:nvPr>
            <p:ph type="body" idx="1"/>
          </p:nvPr>
        </p:nvSpPr>
        <p:spPr>
          <a:xfrm>
            <a:off x="285747" y="2720675"/>
            <a:ext cx="1702800" cy="66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36" name="Google Shape;336;p31"/>
          <p:cNvSpPr txBox="1">
            <a:spLocks noGrp="1"/>
          </p:cNvSpPr>
          <p:nvPr>
            <p:ph type="subTitle" idx="2"/>
          </p:nvPr>
        </p:nvSpPr>
        <p:spPr>
          <a:xfrm>
            <a:off x="278250" y="2317575"/>
            <a:ext cx="17028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37" name="Google Shape;337;p31"/>
          <p:cNvSpPr/>
          <p:nvPr/>
        </p:nvSpPr>
        <p:spPr>
          <a:xfrm>
            <a:off x="4300" y="1957525"/>
            <a:ext cx="9144000" cy="4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8" name="Google Shape;338;p31"/>
          <p:cNvSpPr/>
          <p:nvPr/>
        </p:nvSpPr>
        <p:spPr>
          <a:xfrm>
            <a:off x="285750" y="1871275"/>
            <a:ext cx="219300" cy="219300"/>
          </a:xfrm>
          <a:prstGeom prst="rect">
            <a:avLst/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9" name="Google Shape;339;p31"/>
          <p:cNvSpPr txBox="1">
            <a:spLocks noGrp="1"/>
          </p:cNvSpPr>
          <p:nvPr>
            <p:ph type="body" idx="3"/>
          </p:nvPr>
        </p:nvSpPr>
        <p:spPr>
          <a:xfrm>
            <a:off x="2476147" y="2720675"/>
            <a:ext cx="1702800" cy="66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40" name="Google Shape;340;p31"/>
          <p:cNvSpPr txBox="1">
            <a:spLocks noGrp="1"/>
          </p:cNvSpPr>
          <p:nvPr>
            <p:ph type="subTitle" idx="4"/>
          </p:nvPr>
        </p:nvSpPr>
        <p:spPr>
          <a:xfrm>
            <a:off x="2468650" y="2317575"/>
            <a:ext cx="17028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41" name="Google Shape;341;p31"/>
          <p:cNvSpPr/>
          <p:nvPr/>
        </p:nvSpPr>
        <p:spPr>
          <a:xfrm>
            <a:off x="2476150" y="1871275"/>
            <a:ext cx="219300" cy="219300"/>
          </a:xfrm>
          <a:prstGeom prst="rect">
            <a:avLst/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body" idx="5"/>
          </p:nvPr>
        </p:nvSpPr>
        <p:spPr>
          <a:xfrm>
            <a:off x="4674047" y="2720675"/>
            <a:ext cx="1702800" cy="66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43" name="Google Shape;343;p31"/>
          <p:cNvSpPr txBox="1">
            <a:spLocks noGrp="1"/>
          </p:cNvSpPr>
          <p:nvPr>
            <p:ph type="subTitle" idx="6"/>
          </p:nvPr>
        </p:nvSpPr>
        <p:spPr>
          <a:xfrm>
            <a:off x="4666550" y="2317575"/>
            <a:ext cx="17028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44" name="Google Shape;344;p31"/>
          <p:cNvSpPr/>
          <p:nvPr/>
        </p:nvSpPr>
        <p:spPr>
          <a:xfrm>
            <a:off x="4674050" y="1871275"/>
            <a:ext cx="219300" cy="219300"/>
          </a:xfrm>
          <a:prstGeom prst="rect">
            <a:avLst/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5" name="Google Shape;345;p31"/>
          <p:cNvSpPr txBox="1">
            <a:spLocks noGrp="1"/>
          </p:cNvSpPr>
          <p:nvPr>
            <p:ph type="body" idx="7"/>
          </p:nvPr>
        </p:nvSpPr>
        <p:spPr>
          <a:xfrm>
            <a:off x="6879447" y="2720675"/>
            <a:ext cx="1702800" cy="66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46" name="Google Shape;346;p31"/>
          <p:cNvSpPr txBox="1">
            <a:spLocks noGrp="1"/>
          </p:cNvSpPr>
          <p:nvPr>
            <p:ph type="subTitle" idx="8"/>
          </p:nvPr>
        </p:nvSpPr>
        <p:spPr>
          <a:xfrm>
            <a:off x="6871950" y="2317575"/>
            <a:ext cx="17028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47" name="Google Shape;347;p31"/>
          <p:cNvSpPr/>
          <p:nvPr/>
        </p:nvSpPr>
        <p:spPr>
          <a:xfrm>
            <a:off x="6879450" y="1871275"/>
            <a:ext cx="219300" cy="219300"/>
          </a:xfrm>
          <a:prstGeom prst="rect">
            <a:avLst/>
          </a:pr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 rot="10800000">
            <a:off x="7927583" y="6"/>
            <a:ext cx="1216380" cy="1185825"/>
            <a:chOff x="7805885" y="4514900"/>
            <a:chExt cx="1621840" cy="1581100"/>
          </a:xfrm>
        </p:grpSpPr>
        <p:sp>
          <p:nvSpPr>
            <p:cNvPr id="349" name="Google Shape;349;p31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2">
  <p:cSld name="TITLE_AND_BODY_1_2_1_2">
    <p:bg>
      <p:bgPr>
        <a:solidFill>
          <a:srgbClr val="E9F8FF"/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2"/>
          <p:cNvSpPr/>
          <p:nvPr/>
        </p:nvSpPr>
        <p:spPr>
          <a:xfrm>
            <a:off x="8263250" y="2573775"/>
            <a:ext cx="8808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2"/>
          <p:cNvSpPr/>
          <p:nvPr/>
        </p:nvSpPr>
        <p:spPr>
          <a:xfrm>
            <a:off x="8263250" y="0"/>
            <a:ext cx="8808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2"/>
          <p:cNvSpPr/>
          <p:nvPr/>
        </p:nvSpPr>
        <p:spPr>
          <a:xfrm>
            <a:off x="569475" y="1377275"/>
            <a:ext cx="8003100" cy="257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32"/>
          <p:cNvSpPr txBox="1">
            <a:spLocks noGrp="1"/>
          </p:cNvSpPr>
          <p:nvPr>
            <p:ph type="body" idx="1"/>
          </p:nvPr>
        </p:nvSpPr>
        <p:spPr>
          <a:xfrm>
            <a:off x="756741" y="2602162"/>
            <a:ext cx="15519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57" name="Google Shape;357;p32"/>
          <p:cNvSpPr txBox="1">
            <a:spLocks noGrp="1"/>
          </p:cNvSpPr>
          <p:nvPr>
            <p:ph type="subTitle" idx="2"/>
          </p:nvPr>
        </p:nvSpPr>
        <p:spPr>
          <a:xfrm>
            <a:off x="756741" y="1937950"/>
            <a:ext cx="15519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58" name="Google Shape;358;p32"/>
          <p:cNvSpPr txBox="1">
            <a:spLocks noGrp="1"/>
          </p:cNvSpPr>
          <p:nvPr>
            <p:ph type="body" idx="3"/>
          </p:nvPr>
        </p:nvSpPr>
        <p:spPr>
          <a:xfrm>
            <a:off x="2788548" y="2602162"/>
            <a:ext cx="15519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59" name="Google Shape;359;p32"/>
          <p:cNvSpPr txBox="1">
            <a:spLocks noGrp="1"/>
          </p:cNvSpPr>
          <p:nvPr>
            <p:ph type="subTitle" idx="4"/>
          </p:nvPr>
        </p:nvSpPr>
        <p:spPr>
          <a:xfrm>
            <a:off x="2788548" y="1937950"/>
            <a:ext cx="15519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60" name="Google Shape;360;p32"/>
          <p:cNvSpPr txBox="1">
            <a:spLocks noGrp="1"/>
          </p:cNvSpPr>
          <p:nvPr>
            <p:ph type="body" idx="5"/>
          </p:nvPr>
        </p:nvSpPr>
        <p:spPr>
          <a:xfrm>
            <a:off x="4820355" y="2602162"/>
            <a:ext cx="15519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61" name="Google Shape;361;p32"/>
          <p:cNvSpPr txBox="1">
            <a:spLocks noGrp="1"/>
          </p:cNvSpPr>
          <p:nvPr>
            <p:ph type="subTitle" idx="6"/>
          </p:nvPr>
        </p:nvSpPr>
        <p:spPr>
          <a:xfrm>
            <a:off x="4820355" y="1937950"/>
            <a:ext cx="15519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62" name="Google Shape;362;p32"/>
          <p:cNvSpPr txBox="1">
            <a:spLocks noGrp="1"/>
          </p:cNvSpPr>
          <p:nvPr>
            <p:ph type="body" idx="7"/>
          </p:nvPr>
        </p:nvSpPr>
        <p:spPr>
          <a:xfrm>
            <a:off x="6852162" y="2602162"/>
            <a:ext cx="15519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63" name="Google Shape;363;p32"/>
          <p:cNvSpPr txBox="1">
            <a:spLocks noGrp="1"/>
          </p:cNvSpPr>
          <p:nvPr>
            <p:ph type="subTitle" idx="8"/>
          </p:nvPr>
        </p:nvSpPr>
        <p:spPr>
          <a:xfrm>
            <a:off x="6852162" y="1937950"/>
            <a:ext cx="15519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64" name="Google Shape;364;p32"/>
          <p:cNvSpPr/>
          <p:nvPr/>
        </p:nvSpPr>
        <p:spPr>
          <a:xfrm>
            <a:off x="571505" y="3689667"/>
            <a:ext cx="258600" cy="2586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3">
  <p:cSld name="TITLE_AND_BODY_1_2_1_1_1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67" name="Google Shape;367;p3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68" name="Google Shape;368;p33"/>
          <p:cNvSpPr txBox="1">
            <a:spLocks noGrp="1"/>
          </p:cNvSpPr>
          <p:nvPr>
            <p:ph type="body" idx="1"/>
          </p:nvPr>
        </p:nvSpPr>
        <p:spPr>
          <a:xfrm>
            <a:off x="714750" y="2740625"/>
            <a:ext cx="17880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69" name="Google Shape;369;p33"/>
          <p:cNvSpPr txBox="1">
            <a:spLocks noGrp="1"/>
          </p:cNvSpPr>
          <p:nvPr>
            <p:ph type="subTitle" idx="2"/>
          </p:nvPr>
        </p:nvSpPr>
        <p:spPr>
          <a:xfrm>
            <a:off x="992550" y="1993500"/>
            <a:ext cx="12324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70" name="Google Shape;370;p33"/>
          <p:cNvSpPr txBox="1">
            <a:spLocks noGrp="1"/>
          </p:cNvSpPr>
          <p:nvPr>
            <p:ph type="body" idx="3"/>
          </p:nvPr>
        </p:nvSpPr>
        <p:spPr>
          <a:xfrm>
            <a:off x="2690250" y="2740625"/>
            <a:ext cx="17880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71" name="Google Shape;371;p33"/>
          <p:cNvSpPr txBox="1">
            <a:spLocks noGrp="1"/>
          </p:cNvSpPr>
          <p:nvPr>
            <p:ph type="subTitle" idx="4"/>
          </p:nvPr>
        </p:nvSpPr>
        <p:spPr>
          <a:xfrm>
            <a:off x="2968050" y="1993500"/>
            <a:ext cx="12324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72" name="Google Shape;372;p33"/>
          <p:cNvSpPr txBox="1">
            <a:spLocks noGrp="1"/>
          </p:cNvSpPr>
          <p:nvPr>
            <p:ph type="body" idx="5"/>
          </p:nvPr>
        </p:nvSpPr>
        <p:spPr>
          <a:xfrm>
            <a:off x="4665750" y="2740625"/>
            <a:ext cx="17880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73" name="Google Shape;373;p33"/>
          <p:cNvSpPr txBox="1">
            <a:spLocks noGrp="1"/>
          </p:cNvSpPr>
          <p:nvPr>
            <p:ph type="subTitle" idx="6"/>
          </p:nvPr>
        </p:nvSpPr>
        <p:spPr>
          <a:xfrm>
            <a:off x="4943550" y="1993500"/>
            <a:ext cx="12324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7"/>
          </p:nvPr>
        </p:nvSpPr>
        <p:spPr>
          <a:xfrm>
            <a:off x="6641250" y="2740625"/>
            <a:ext cx="1788000" cy="101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75" name="Google Shape;375;p33"/>
          <p:cNvSpPr txBox="1">
            <a:spLocks noGrp="1"/>
          </p:cNvSpPr>
          <p:nvPr>
            <p:ph type="subTitle" idx="8"/>
          </p:nvPr>
        </p:nvSpPr>
        <p:spPr>
          <a:xfrm>
            <a:off x="6919050" y="1993500"/>
            <a:ext cx="1232400" cy="43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Hanken Grotesk Medium"/>
              <a:buNone/>
              <a:defRPr sz="20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376" name="Google Shape;376;p33"/>
          <p:cNvSpPr/>
          <p:nvPr/>
        </p:nvSpPr>
        <p:spPr>
          <a:xfrm>
            <a:off x="2586300" y="1924350"/>
            <a:ext cx="204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7" name="Google Shape;377;p33"/>
          <p:cNvSpPr/>
          <p:nvPr/>
        </p:nvSpPr>
        <p:spPr>
          <a:xfrm>
            <a:off x="4478250" y="1924350"/>
            <a:ext cx="204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8" name="Google Shape;378;p33"/>
          <p:cNvSpPr/>
          <p:nvPr/>
        </p:nvSpPr>
        <p:spPr>
          <a:xfrm>
            <a:off x="6537300" y="1924350"/>
            <a:ext cx="20400" cy="572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79" name="Google Shape;379;p33"/>
          <p:cNvGrpSpPr/>
          <p:nvPr/>
        </p:nvGrpSpPr>
        <p:grpSpPr>
          <a:xfrm rot="10800000">
            <a:off x="7941629" y="-11333"/>
            <a:ext cx="1216380" cy="1185825"/>
            <a:chOff x="7805885" y="4514900"/>
            <a:chExt cx="1621840" cy="1581100"/>
          </a:xfrm>
        </p:grpSpPr>
        <p:sp>
          <p:nvSpPr>
            <p:cNvPr id="380" name="Google Shape;380;p33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an image and 4 bullets">
  <p:cSld name="MAIN_POINT_1">
    <p:bg>
      <p:bgPr>
        <a:solidFill>
          <a:srgbClr val="E9F8FF"/>
        </a:solid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0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84" name="Google Shape;384;p34"/>
          <p:cNvSpPr txBox="1">
            <a:spLocks noGrp="1"/>
          </p:cNvSpPr>
          <p:nvPr>
            <p:ph type="sldNum" idx="12"/>
          </p:nvPr>
        </p:nvSpPr>
        <p:spPr>
          <a:xfrm>
            <a:off x="7999953" y="4510824"/>
            <a:ext cx="577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85" name="Google Shape;385;p34"/>
          <p:cNvSpPr/>
          <p:nvPr/>
        </p:nvSpPr>
        <p:spPr>
          <a:xfrm>
            <a:off x="4695150" y="2769259"/>
            <a:ext cx="3882600" cy="76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4"/>
          <p:cNvSpPr txBox="1">
            <a:spLocks noGrp="1"/>
          </p:cNvSpPr>
          <p:nvPr>
            <p:ph type="body" idx="1"/>
          </p:nvPr>
        </p:nvSpPr>
        <p:spPr>
          <a:xfrm>
            <a:off x="5210200" y="2847825"/>
            <a:ext cx="3249900" cy="60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7" name="Google Shape;387;p34"/>
          <p:cNvSpPr/>
          <p:nvPr/>
        </p:nvSpPr>
        <p:spPr>
          <a:xfrm>
            <a:off x="4695150" y="3772475"/>
            <a:ext cx="3882600" cy="76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4"/>
          <p:cNvSpPr txBox="1">
            <a:spLocks noGrp="1"/>
          </p:cNvSpPr>
          <p:nvPr>
            <p:ph type="body" idx="2"/>
          </p:nvPr>
        </p:nvSpPr>
        <p:spPr>
          <a:xfrm>
            <a:off x="5210200" y="3851025"/>
            <a:ext cx="3249900" cy="60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9" name="Google Shape;389;p34"/>
          <p:cNvSpPr/>
          <p:nvPr/>
        </p:nvSpPr>
        <p:spPr>
          <a:xfrm>
            <a:off x="566250" y="2769309"/>
            <a:ext cx="3882600" cy="76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4"/>
          <p:cNvSpPr txBox="1">
            <a:spLocks noGrp="1"/>
          </p:cNvSpPr>
          <p:nvPr>
            <p:ph type="body" idx="3"/>
          </p:nvPr>
        </p:nvSpPr>
        <p:spPr>
          <a:xfrm>
            <a:off x="1081300" y="2847875"/>
            <a:ext cx="3249900" cy="60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1" name="Google Shape;391;p34"/>
          <p:cNvSpPr/>
          <p:nvPr/>
        </p:nvSpPr>
        <p:spPr>
          <a:xfrm>
            <a:off x="566250" y="3772475"/>
            <a:ext cx="3882600" cy="76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4"/>
          <p:cNvSpPr txBox="1">
            <a:spLocks noGrp="1"/>
          </p:cNvSpPr>
          <p:nvPr>
            <p:ph type="body" idx="4"/>
          </p:nvPr>
        </p:nvSpPr>
        <p:spPr>
          <a:xfrm>
            <a:off x="1081425" y="3851025"/>
            <a:ext cx="3249900" cy="60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34"/>
          <p:cNvSpPr txBox="1"/>
          <p:nvPr/>
        </p:nvSpPr>
        <p:spPr>
          <a:xfrm>
            <a:off x="4706923" y="3040870"/>
            <a:ext cx="4071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Inter"/>
              <a:buChar char="➔"/>
            </a:pPr>
            <a:endParaRPr b="1">
              <a:solidFill>
                <a:schemeClr val="accent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4" name="Google Shape;394;p34"/>
          <p:cNvSpPr txBox="1"/>
          <p:nvPr/>
        </p:nvSpPr>
        <p:spPr>
          <a:xfrm>
            <a:off x="4706923" y="4044135"/>
            <a:ext cx="4071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Inter"/>
              <a:buChar char="➔"/>
            </a:pPr>
            <a:endParaRPr b="1">
              <a:solidFill>
                <a:schemeClr val="accent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5" name="Google Shape;395;p34"/>
          <p:cNvSpPr txBox="1"/>
          <p:nvPr/>
        </p:nvSpPr>
        <p:spPr>
          <a:xfrm>
            <a:off x="578023" y="3040920"/>
            <a:ext cx="4071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Inter"/>
              <a:buChar char="➔"/>
            </a:pPr>
            <a:endParaRPr b="1">
              <a:solidFill>
                <a:schemeClr val="accent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6" name="Google Shape;396;p34"/>
          <p:cNvSpPr txBox="1"/>
          <p:nvPr/>
        </p:nvSpPr>
        <p:spPr>
          <a:xfrm>
            <a:off x="578023" y="4044085"/>
            <a:ext cx="407100" cy="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Inter"/>
              <a:buChar char="➔"/>
            </a:pPr>
            <a:endParaRPr b="1">
              <a:solidFill>
                <a:schemeClr val="accent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97" name="Google Shape;397;p34"/>
          <p:cNvGrpSpPr/>
          <p:nvPr/>
        </p:nvGrpSpPr>
        <p:grpSpPr>
          <a:xfrm rot="10800000">
            <a:off x="8424631" y="-11765"/>
            <a:ext cx="731125" cy="712760"/>
            <a:chOff x="7805885" y="4514900"/>
            <a:chExt cx="1621840" cy="1581100"/>
          </a:xfrm>
        </p:grpSpPr>
        <p:sp>
          <p:nvSpPr>
            <p:cNvPr id="398" name="Google Shape;398;p34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34"/>
          <p:cNvSpPr>
            <a:spLocks noGrp="1"/>
          </p:cNvSpPr>
          <p:nvPr>
            <p:ph type="pic" idx="5"/>
          </p:nvPr>
        </p:nvSpPr>
        <p:spPr>
          <a:xfrm>
            <a:off x="568375" y="1033763"/>
            <a:ext cx="8011500" cy="1494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">
  <p:cSld name="TITLE_AND_BODY_1_3_1_3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5"/>
          <p:cNvSpPr/>
          <p:nvPr/>
        </p:nvSpPr>
        <p:spPr>
          <a:xfrm>
            <a:off x="8263250" y="2573775"/>
            <a:ext cx="8808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5"/>
          <p:cNvSpPr/>
          <p:nvPr/>
        </p:nvSpPr>
        <p:spPr>
          <a:xfrm>
            <a:off x="8263250" y="0"/>
            <a:ext cx="8808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44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35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406" name="Google Shape;406;p35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  <p:sp>
        <p:nvSpPr>
          <p:cNvPr id="407" name="Google Shape;407;p35"/>
          <p:cNvSpPr>
            <a:spLocks noGrp="1"/>
          </p:cNvSpPr>
          <p:nvPr>
            <p:ph type="pic" idx="2"/>
          </p:nvPr>
        </p:nvSpPr>
        <p:spPr>
          <a:xfrm>
            <a:off x="5193150" y="634950"/>
            <a:ext cx="3384600" cy="3873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 No Image">
  <p:cSld name="TITLE_AND_BODY_1_3_1_4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6"/>
          <p:cNvSpPr txBox="1">
            <a:spLocks noGrp="1"/>
          </p:cNvSpPr>
          <p:nvPr>
            <p:ph type="title"/>
          </p:nvPr>
        </p:nvSpPr>
        <p:spPr>
          <a:xfrm>
            <a:off x="566250" y="293700"/>
            <a:ext cx="74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36"/>
          <p:cNvSpPr txBox="1">
            <a:spLocks noGrp="1"/>
          </p:cNvSpPr>
          <p:nvPr>
            <p:ph type="body" idx="1"/>
          </p:nvPr>
        </p:nvSpPr>
        <p:spPr>
          <a:xfrm>
            <a:off x="566250" y="920075"/>
            <a:ext cx="7404000" cy="2739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36"/>
          <p:cNvSpPr/>
          <p:nvPr/>
        </p:nvSpPr>
        <p:spPr>
          <a:xfrm>
            <a:off x="8263250" y="2573775"/>
            <a:ext cx="8808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6"/>
          <p:cNvSpPr/>
          <p:nvPr/>
        </p:nvSpPr>
        <p:spPr>
          <a:xfrm>
            <a:off x="8263250" y="0"/>
            <a:ext cx="8808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2">
  <p:cSld name="TITLE_AND_BODY_1_3_1_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7"/>
          <p:cNvSpPr>
            <a:spLocks noGrp="1"/>
          </p:cNvSpPr>
          <p:nvPr>
            <p:ph type="pic" idx="2"/>
          </p:nvPr>
        </p:nvSpPr>
        <p:spPr>
          <a:xfrm>
            <a:off x="0" y="0"/>
            <a:ext cx="3939300" cy="45084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37"/>
          <p:cNvSpPr txBox="1">
            <a:spLocks noGrp="1"/>
          </p:cNvSpPr>
          <p:nvPr>
            <p:ph type="title"/>
          </p:nvPr>
        </p:nvSpPr>
        <p:spPr>
          <a:xfrm>
            <a:off x="4348200" y="445025"/>
            <a:ext cx="4396800" cy="50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37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417" name="Google Shape;417;p37"/>
          <p:cNvSpPr txBox="1">
            <a:spLocks noGrp="1"/>
          </p:cNvSpPr>
          <p:nvPr>
            <p:ph type="body" idx="1"/>
          </p:nvPr>
        </p:nvSpPr>
        <p:spPr>
          <a:xfrm>
            <a:off x="4348200" y="1077925"/>
            <a:ext cx="43968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  <p:grpSp>
        <p:nvGrpSpPr>
          <p:cNvPr id="418" name="Google Shape;418;p37"/>
          <p:cNvGrpSpPr/>
          <p:nvPr/>
        </p:nvGrpSpPr>
        <p:grpSpPr>
          <a:xfrm rot="10800000">
            <a:off x="8513897" y="-528"/>
            <a:ext cx="633004" cy="617103"/>
            <a:chOff x="7805885" y="4514900"/>
            <a:chExt cx="1621840" cy="1581100"/>
          </a:xfrm>
        </p:grpSpPr>
        <p:sp>
          <p:nvSpPr>
            <p:cNvPr id="419" name="Google Shape;419;p37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1">
  <p:cSld name="TITLE_AND_BODY_1_4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8"/>
          <p:cNvSpPr txBox="1">
            <a:spLocks noGrp="1"/>
          </p:cNvSpPr>
          <p:nvPr>
            <p:ph type="title"/>
          </p:nvPr>
        </p:nvSpPr>
        <p:spPr>
          <a:xfrm>
            <a:off x="1029475" y="408150"/>
            <a:ext cx="75483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23" name="Google Shape;423;p38"/>
          <p:cNvSpPr txBox="1">
            <a:spLocks noGrp="1"/>
          </p:cNvSpPr>
          <p:nvPr>
            <p:ph type="body" idx="1"/>
          </p:nvPr>
        </p:nvSpPr>
        <p:spPr>
          <a:xfrm>
            <a:off x="1029475" y="1018800"/>
            <a:ext cx="7548300" cy="276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424" name="Google Shape;424;p38"/>
          <p:cNvGrpSpPr/>
          <p:nvPr/>
        </p:nvGrpSpPr>
        <p:grpSpPr>
          <a:xfrm rot="10800000">
            <a:off x="7941629" y="-11333"/>
            <a:ext cx="1216380" cy="1185825"/>
            <a:chOff x="7805885" y="4514900"/>
            <a:chExt cx="1621840" cy="1581100"/>
          </a:xfrm>
        </p:grpSpPr>
        <p:sp>
          <p:nvSpPr>
            <p:cNvPr id="425" name="Google Shape;425;p38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7" name="Google Shape;427;p38"/>
          <p:cNvSpPr/>
          <p:nvPr/>
        </p:nvSpPr>
        <p:spPr>
          <a:xfrm>
            <a:off x="-28875" y="2559350"/>
            <a:ext cx="633000" cy="25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8"/>
          <p:cNvSpPr/>
          <p:nvPr/>
        </p:nvSpPr>
        <p:spPr>
          <a:xfrm>
            <a:off x="-28864" y="-14432"/>
            <a:ext cx="6330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2">
  <p:cSld name="CUSTOM_1">
    <p:bg>
      <p:bgPr>
        <a:solidFill>
          <a:srgbClr val="E9F8FF"/>
        </a:solid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9"/>
          <p:cNvSpPr/>
          <p:nvPr/>
        </p:nvSpPr>
        <p:spPr>
          <a:xfrm rot="5400000">
            <a:off x="2772263" y="359825"/>
            <a:ext cx="49200" cy="179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432" name="Google Shape;432;p39"/>
          <p:cNvSpPr/>
          <p:nvPr/>
        </p:nvSpPr>
        <p:spPr>
          <a:xfrm>
            <a:off x="1898488" y="3084175"/>
            <a:ext cx="1795800" cy="82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9"/>
          <p:cNvSpPr>
            <a:spLocks noGrp="1"/>
          </p:cNvSpPr>
          <p:nvPr>
            <p:ph type="pic" idx="2"/>
          </p:nvPr>
        </p:nvSpPr>
        <p:spPr>
          <a:xfrm>
            <a:off x="1893242" y="1282975"/>
            <a:ext cx="1801200" cy="18012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39"/>
          <p:cNvSpPr txBox="1">
            <a:spLocks noGrp="1"/>
          </p:cNvSpPr>
          <p:nvPr>
            <p:ph type="body" idx="1"/>
          </p:nvPr>
        </p:nvSpPr>
        <p:spPr>
          <a:xfrm>
            <a:off x="2029913" y="3463562"/>
            <a:ext cx="1570800" cy="2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35" name="Google Shape;435;p39"/>
          <p:cNvSpPr txBox="1">
            <a:spLocks noGrp="1"/>
          </p:cNvSpPr>
          <p:nvPr>
            <p:ph type="subTitle" idx="3"/>
          </p:nvPr>
        </p:nvSpPr>
        <p:spPr>
          <a:xfrm>
            <a:off x="2029913" y="3169595"/>
            <a:ext cx="1570800" cy="2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436" name="Google Shape;436;p39"/>
          <p:cNvSpPr/>
          <p:nvPr/>
        </p:nvSpPr>
        <p:spPr>
          <a:xfrm>
            <a:off x="5449013" y="3084175"/>
            <a:ext cx="1801200" cy="82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39"/>
          <p:cNvSpPr>
            <a:spLocks noGrp="1"/>
          </p:cNvSpPr>
          <p:nvPr>
            <p:ph type="pic" idx="4"/>
          </p:nvPr>
        </p:nvSpPr>
        <p:spPr>
          <a:xfrm>
            <a:off x="5449017" y="1282975"/>
            <a:ext cx="1795800" cy="1795800"/>
          </a:xfrm>
          <a:prstGeom prst="rect">
            <a:avLst/>
          </a:prstGeom>
          <a:noFill/>
          <a:ln>
            <a:noFill/>
          </a:ln>
        </p:spPr>
      </p:sp>
      <p:sp>
        <p:nvSpPr>
          <p:cNvPr id="438" name="Google Shape;438;p39"/>
          <p:cNvSpPr txBox="1">
            <a:spLocks noGrp="1"/>
          </p:cNvSpPr>
          <p:nvPr>
            <p:ph type="body" idx="5"/>
          </p:nvPr>
        </p:nvSpPr>
        <p:spPr>
          <a:xfrm>
            <a:off x="5566863" y="3463562"/>
            <a:ext cx="1570800" cy="2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39" name="Google Shape;439;p39"/>
          <p:cNvSpPr txBox="1">
            <a:spLocks noGrp="1"/>
          </p:cNvSpPr>
          <p:nvPr>
            <p:ph type="subTitle" idx="6"/>
          </p:nvPr>
        </p:nvSpPr>
        <p:spPr>
          <a:xfrm>
            <a:off x="5566863" y="3169595"/>
            <a:ext cx="1541700" cy="2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440" name="Google Shape;440;p39"/>
          <p:cNvSpPr/>
          <p:nvPr/>
        </p:nvSpPr>
        <p:spPr>
          <a:xfrm rot="5400000">
            <a:off x="6327663" y="357883"/>
            <a:ext cx="49200" cy="179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9"/>
          <p:cNvSpPr/>
          <p:nvPr/>
        </p:nvSpPr>
        <p:spPr>
          <a:xfrm>
            <a:off x="1898499" y="2899670"/>
            <a:ext cx="179100" cy="1791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9"/>
          <p:cNvSpPr/>
          <p:nvPr/>
        </p:nvSpPr>
        <p:spPr>
          <a:xfrm rot="-5400000">
            <a:off x="3516274" y="3735420"/>
            <a:ext cx="179100" cy="1791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9"/>
          <p:cNvSpPr/>
          <p:nvPr/>
        </p:nvSpPr>
        <p:spPr>
          <a:xfrm>
            <a:off x="5453774" y="2899670"/>
            <a:ext cx="179100" cy="1791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9"/>
          <p:cNvSpPr/>
          <p:nvPr/>
        </p:nvSpPr>
        <p:spPr>
          <a:xfrm rot="-5400000">
            <a:off x="7065724" y="3730670"/>
            <a:ext cx="179100" cy="1791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3">
  <p:cSld name="CUSTOM_2_1">
    <p:bg>
      <p:bgPr>
        <a:solidFill>
          <a:srgbClr val="E9F8FF"/>
        </a:solidFill>
        <a:effectLst/>
      </p:bgPr>
    </p:bg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0"/>
          <p:cNvSpPr/>
          <p:nvPr/>
        </p:nvSpPr>
        <p:spPr>
          <a:xfrm>
            <a:off x="6910350" y="2282700"/>
            <a:ext cx="1667400" cy="1084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40"/>
          <p:cNvSpPr/>
          <p:nvPr/>
        </p:nvSpPr>
        <p:spPr>
          <a:xfrm>
            <a:off x="2157150" y="2282700"/>
            <a:ext cx="1667400" cy="1084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4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449" name="Google Shape;449;p40"/>
          <p:cNvSpPr>
            <a:spLocks noGrp="1"/>
          </p:cNvSpPr>
          <p:nvPr>
            <p:ph type="pic" idx="2"/>
          </p:nvPr>
        </p:nvSpPr>
        <p:spPr>
          <a:xfrm>
            <a:off x="566250" y="1776300"/>
            <a:ext cx="1590900" cy="15909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50" name="Google Shape;450;p40"/>
          <p:cNvSpPr txBox="1">
            <a:spLocks noGrp="1"/>
          </p:cNvSpPr>
          <p:nvPr>
            <p:ph type="body" idx="1"/>
          </p:nvPr>
        </p:nvSpPr>
        <p:spPr>
          <a:xfrm>
            <a:off x="2298100" y="2813350"/>
            <a:ext cx="1415100" cy="45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51" name="Google Shape;451;p40"/>
          <p:cNvSpPr txBox="1">
            <a:spLocks noGrp="1"/>
          </p:cNvSpPr>
          <p:nvPr>
            <p:ph type="subTitle" idx="3"/>
          </p:nvPr>
        </p:nvSpPr>
        <p:spPr>
          <a:xfrm>
            <a:off x="2298100" y="2377500"/>
            <a:ext cx="14151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452" name="Google Shape;452;p40"/>
          <p:cNvSpPr>
            <a:spLocks noGrp="1"/>
          </p:cNvSpPr>
          <p:nvPr>
            <p:ph type="pic" idx="4"/>
          </p:nvPr>
        </p:nvSpPr>
        <p:spPr>
          <a:xfrm>
            <a:off x="5319450" y="1776300"/>
            <a:ext cx="1590900" cy="15909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53" name="Google Shape;453;p40"/>
          <p:cNvSpPr txBox="1">
            <a:spLocks noGrp="1"/>
          </p:cNvSpPr>
          <p:nvPr>
            <p:ph type="body" idx="5"/>
          </p:nvPr>
        </p:nvSpPr>
        <p:spPr>
          <a:xfrm>
            <a:off x="7036500" y="2813350"/>
            <a:ext cx="1415100" cy="45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54" name="Google Shape;454;p40"/>
          <p:cNvSpPr txBox="1">
            <a:spLocks noGrp="1"/>
          </p:cNvSpPr>
          <p:nvPr>
            <p:ph type="subTitle" idx="6"/>
          </p:nvPr>
        </p:nvSpPr>
        <p:spPr>
          <a:xfrm>
            <a:off x="7036500" y="2377500"/>
            <a:ext cx="14151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455" name="Google Shape;455;p40"/>
          <p:cNvSpPr/>
          <p:nvPr/>
        </p:nvSpPr>
        <p:spPr>
          <a:xfrm rot="10800000">
            <a:off x="3645449" y="2270670"/>
            <a:ext cx="179100" cy="179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40"/>
          <p:cNvSpPr/>
          <p:nvPr/>
        </p:nvSpPr>
        <p:spPr>
          <a:xfrm rot="10800000">
            <a:off x="8398649" y="2270670"/>
            <a:ext cx="179100" cy="1791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40"/>
          <p:cNvSpPr/>
          <p:nvPr/>
        </p:nvSpPr>
        <p:spPr>
          <a:xfrm rot="10800000">
            <a:off x="1888651" y="1776428"/>
            <a:ext cx="268500" cy="268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40"/>
          <p:cNvSpPr/>
          <p:nvPr/>
        </p:nvSpPr>
        <p:spPr>
          <a:xfrm rot="10800000">
            <a:off x="6641851" y="1776428"/>
            <a:ext cx="268500" cy="2685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_4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5"/>
          <p:cNvGrpSpPr/>
          <p:nvPr/>
        </p:nvGrpSpPr>
        <p:grpSpPr>
          <a:xfrm rot="10800000">
            <a:off x="8" y="1563056"/>
            <a:ext cx="1216380" cy="1185825"/>
            <a:chOff x="7805885" y="4514900"/>
            <a:chExt cx="1621840" cy="1581100"/>
          </a:xfrm>
        </p:grpSpPr>
        <p:sp>
          <p:nvSpPr>
            <p:cNvPr id="27" name="Google Shape;27;p5"/>
            <p:cNvSpPr/>
            <p:nvPr/>
          </p:nvSpPr>
          <p:spPr>
            <a:xfrm>
              <a:off x="8362125" y="4514900"/>
              <a:ext cx="1065600" cy="1065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5"/>
            <p:cNvSpPr/>
            <p:nvPr/>
          </p:nvSpPr>
          <p:spPr>
            <a:xfrm>
              <a:off x="7805885" y="5030400"/>
              <a:ext cx="1065600" cy="10656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571444" y="571500"/>
            <a:ext cx="80010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pic>
        <p:nvPicPr>
          <p:cNvPr id="30" name="Google Shape;3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6277" y="1277419"/>
            <a:ext cx="5855290" cy="334254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>
            <a:spLocks noGrp="1"/>
          </p:cNvSpPr>
          <p:nvPr>
            <p:ph type="pic" idx="2"/>
          </p:nvPr>
        </p:nvSpPr>
        <p:spPr>
          <a:xfrm>
            <a:off x="1346530" y="1563061"/>
            <a:ext cx="3835500" cy="23901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5731744" y="1564605"/>
            <a:ext cx="28407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3"/>
          </p:nvPr>
        </p:nvSpPr>
        <p:spPr>
          <a:xfrm>
            <a:off x="5731744" y="1921906"/>
            <a:ext cx="2840700" cy="624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5731744" y="2886280"/>
            <a:ext cx="28407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5"/>
          </p:nvPr>
        </p:nvSpPr>
        <p:spPr>
          <a:xfrm>
            <a:off x="5731744" y="3243581"/>
            <a:ext cx="2840700" cy="624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2">
  <p:cSld name="CUSTOM_4_2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1"/>
          <p:cNvSpPr/>
          <p:nvPr/>
        </p:nvSpPr>
        <p:spPr>
          <a:xfrm rot="10800000">
            <a:off x="2390775" y="1350699"/>
            <a:ext cx="324900" cy="3249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4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462" name="Google Shape;462;p41"/>
          <p:cNvSpPr/>
          <p:nvPr/>
        </p:nvSpPr>
        <p:spPr>
          <a:xfrm>
            <a:off x="553500" y="1998375"/>
            <a:ext cx="8024400" cy="2321100"/>
          </a:xfrm>
          <a:prstGeom prst="rect">
            <a:avLst/>
          </a:prstGeom>
          <a:solidFill>
            <a:srgbClr val="E9F8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41"/>
          <p:cNvSpPr>
            <a:spLocks noGrp="1"/>
          </p:cNvSpPr>
          <p:nvPr>
            <p:ph type="pic" idx="2"/>
          </p:nvPr>
        </p:nvSpPr>
        <p:spPr>
          <a:xfrm>
            <a:off x="772575" y="1350675"/>
            <a:ext cx="1943100" cy="19431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64" name="Google Shape;464;p41"/>
          <p:cNvSpPr txBox="1">
            <a:spLocks noGrp="1"/>
          </p:cNvSpPr>
          <p:nvPr>
            <p:ph type="body" idx="1"/>
          </p:nvPr>
        </p:nvSpPr>
        <p:spPr>
          <a:xfrm>
            <a:off x="772575" y="3798600"/>
            <a:ext cx="1943100" cy="46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41"/>
          <p:cNvSpPr txBox="1">
            <a:spLocks noGrp="1"/>
          </p:cNvSpPr>
          <p:nvPr>
            <p:ph type="subTitle" idx="3"/>
          </p:nvPr>
        </p:nvSpPr>
        <p:spPr>
          <a:xfrm>
            <a:off x="772575" y="3402075"/>
            <a:ext cx="1943100" cy="37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466" name="Google Shape;466;p41"/>
          <p:cNvSpPr>
            <a:spLocks noGrp="1"/>
          </p:cNvSpPr>
          <p:nvPr>
            <p:ph type="pic" idx="4"/>
          </p:nvPr>
        </p:nvSpPr>
        <p:spPr>
          <a:xfrm>
            <a:off x="3615500" y="1350675"/>
            <a:ext cx="1943100" cy="19431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67" name="Google Shape;467;p41"/>
          <p:cNvSpPr>
            <a:spLocks noGrp="1"/>
          </p:cNvSpPr>
          <p:nvPr>
            <p:ph type="pic" idx="5"/>
          </p:nvPr>
        </p:nvSpPr>
        <p:spPr>
          <a:xfrm>
            <a:off x="6415725" y="1350675"/>
            <a:ext cx="1943100" cy="19431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68" name="Google Shape;468;p41"/>
          <p:cNvSpPr txBox="1">
            <a:spLocks noGrp="1"/>
          </p:cNvSpPr>
          <p:nvPr>
            <p:ph type="body" idx="6"/>
          </p:nvPr>
        </p:nvSpPr>
        <p:spPr>
          <a:xfrm>
            <a:off x="3572800" y="3798600"/>
            <a:ext cx="1943100" cy="46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9" name="Google Shape;469;p41"/>
          <p:cNvSpPr txBox="1">
            <a:spLocks noGrp="1"/>
          </p:cNvSpPr>
          <p:nvPr>
            <p:ph type="subTitle" idx="7"/>
          </p:nvPr>
        </p:nvSpPr>
        <p:spPr>
          <a:xfrm>
            <a:off x="3572800" y="3402075"/>
            <a:ext cx="1943100" cy="37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470" name="Google Shape;470;p41"/>
          <p:cNvSpPr txBox="1">
            <a:spLocks noGrp="1"/>
          </p:cNvSpPr>
          <p:nvPr>
            <p:ph type="body" idx="8"/>
          </p:nvPr>
        </p:nvSpPr>
        <p:spPr>
          <a:xfrm>
            <a:off x="6415725" y="3798600"/>
            <a:ext cx="1943100" cy="46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1" name="Google Shape;471;p41"/>
          <p:cNvSpPr txBox="1">
            <a:spLocks noGrp="1"/>
          </p:cNvSpPr>
          <p:nvPr>
            <p:ph type="subTitle" idx="9"/>
          </p:nvPr>
        </p:nvSpPr>
        <p:spPr>
          <a:xfrm>
            <a:off x="6415725" y="3402075"/>
            <a:ext cx="1943100" cy="37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472" name="Google Shape;472;p41"/>
          <p:cNvSpPr/>
          <p:nvPr/>
        </p:nvSpPr>
        <p:spPr>
          <a:xfrm rot="10800000">
            <a:off x="5233700" y="1350699"/>
            <a:ext cx="324900" cy="3249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1"/>
          <p:cNvSpPr/>
          <p:nvPr/>
        </p:nvSpPr>
        <p:spPr>
          <a:xfrm rot="10800000">
            <a:off x="8033925" y="1345599"/>
            <a:ext cx="324900" cy="3249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3">
  <p:cSld name="CUSTOM_5_1">
    <p:bg>
      <p:bgPr>
        <a:solidFill>
          <a:srgbClr val="E9F8FF"/>
        </a:solid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476" name="Google Shape;476;p42"/>
          <p:cNvSpPr/>
          <p:nvPr/>
        </p:nvSpPr>
        <p:spPr>
          <a:xfrm rot="5400000">
            <a:off x="1445263" y="359825"/>
            <a:ext cx="49200" cy="179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2"/>
          <p:cNvSpPr/>
          <p:nvPr/>
        </p:nvSpPr>
        <p:spPr>
          <a:xfrm>
            <a:off x="571488" y="3084175"/>
            <a:ext cx="1795800" cy="82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42"/>
          <p:cNvSpPr>
            <a:spLocks noGrp="1"/>
          </p:cNvSpPr>
          <p:nvPr>
            <p:ph type="pic" idx="2"/>
          </p:nvPr>
        </p:nvSpPr>
        <p:spPr>
          <a:xfrm>
            <a:off x="566242" y="1282975"/>
            <a:ext cx="1801200" cy="1801200"/>
          </a:xfrm>
          <a:prstGeom prst="rect">
            <a:avLst/>
          </a:prstGeom>
          <a:noFill/>
          <a:ln>
            <a:noFill/>
          </a:ln>
        </p:spPr>
      </p:sp>
      <p:sp>
        <p:nvSpPr>
          <p:cNvPr id="479" name="Google Shape;479;p42"/>
          <p:cNvSpPr txBox="1">
            <a:spLocks noGrp="1"/>
          </p:cNvSpPr>
          <p:nvPr>
            <p:ph type="body" idx="1"/>
          </p:nvPr>
        </p:nvSpPr>
        <p:spPr>
          <a:xfrm>
            <a:off x="702913" y="3463562"/>
            <a:ext cx="1570800" cy="2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80" name="Google Shape;480;p42"/>
          <p:cNvSpPr txBox="1">
            <a:spLocks noGrp="1"/>
          </p:cNvSpPr>
          <p:nvPr>
            <p:ph type="subTitle" idx="3"/>
          </p:nvPr>
        </p:nvSpPr>
        <p:spPr>
          <a:xfrm>
            <a:off x="702913" y="3169595"/>
            <a:ext cx="1570800" cy="2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481" name="Google Shape;481;p42"/>
          <p:cNvSpPr/>
          <p:nvPr/>
        </p:nvSpPr>
        <p:spPr>
          <a:xfrm>
            <a:off x="6775988" y="3084175"/>
            <a:ext cx="1801200" cy="82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42"/>
          <p:cNvSpPr>
            <a:spLocks noGrp="1"/>
          </p:cNvSpPr>
          <p:nvPr>
            <p:ph type="pic" idx="4"/>
          </p:nvPr>
        </p:nvSpPr>
        <p:spPr>
          <a:xfrm>
            <a:off x="6775992" y="1282975"/>
            <a:ext cx="1795800" cy="1795800"/>
          </a:xfrm>
          <a:prstGeom prst="rect">
            <a:avLst/>
          </a:prstGeom>
          <a:noFill/>
          <a:ln>
            <a:noFill/>
          </a:ln>
        </p:spPr>
      </p:sp>
      <p:sp>
        <p:nvSpPr>
          <p:cNvPr id="483" name="Google Shape;483;p42"/>
          <p:cNvSpPr txBox="1">
            <a:spLocks noGrp="1"/>
          </p:cNvSpPr>
          <p:nvPr>
            <p:ph type="body" idx="5"/>
          </p:nvPr>
        </p:nvSpPr>
        <p:spPr>
          <a:xfrm>
            <a:off x="6893838" y="3463562"/>
            <a:ext cx="1570800" cy="2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84" name="Google Shape;484;p42"/>
          <p:cNvSpPr txBox="1">
            <a:spLocks noGrp="1"/>
          </p:cNvSpPr>
          <p:nvPr>
            <p:ph type="subTitle" idx="6"/>
          </p:nvPr>
        </p:nvSpPr>
        <p:spPr>
          <a:xfrm>
            <a:off x="6893838" y="3169595"/>
            <a:ext cx="1541700" cy="2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485" name="Google Shape;485;p42"/>
          <p:cNvSpPr/>
          <p:nvPr/>
        </p:nvSpPr>
        <p:spPr>
          <a:xfrm rot="5400000">
            <a:off x="7652428" y="356685"/>
            <a:ext cx="49200" cy="179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42"/>
          <p:cNvSpPr/>
          <p:nvPr/>
        </p:nvSpPr>
        <p:spPr>
          <a:xfrm>
            <a:off x="571499" y="2899670"/>
            <a:ext cx="179100" cy="1791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42"/>
          <p:cNvSpPr/>
          <p:nvPr/>
        </p:nvSpPr>
        <p:spPr>
          <a:xfrm rot="-5400000">
            <a:off x="2189274" y="3735420"/>
            <a:ext cx="179100" cy="1791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42"/>
          <p:cNvSpPr/>
          <p:nvPr/>
        </p:nvSpPr>
        <p:spPr>
          <a:xfrm>
            <a:off x="6780749" y="2899670"/>
            <a:ext cx="179100" cy="179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42"/>
          <p:cNvSpPr/>
          <p:nvPr/>
        </p:nvSpPr>
        <p:spPr>
          <a:xfrm rot="-5400000">
            <a:off x="8392699" y="3730670"/>
            <a:ext cx="179100" cy="1791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42"/>
          <p:cNvSpPr/>
          <p:nvPr/>
        </p:nvSpPr>
        <p:spPr>
          <a:xfrm>
            <a:off x="3673675" y="3086850"/>
            <a:ext cx="1801200" cy="82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42"/>
          <p:cNvSpPr>
            <a:spLocks noGrp="1"/>
          </p:cNvSpPr>
          <p:nvPr>
            <p:ph type="pic" idx="7"/>
          </p:nvPr>
        </p:nvSpPr>
        <p:spPr>
          <a:xfrm>
            <a:off x="3673679" y="1285650"/>
            <a:ext cx="1795800" cy="1795800"/>
          </a:xfrm>
          <a:prstGeom prst="rect">
            <a:avLst/>
          </a:prstGeom>
          <a:noFill/>
          <a:ln>
            <a:noFill/>
          </a:ln>
        </p:spPr>
      </p:sp>
      <p:sp>
        <p:nvSpPr>
          <p:cNvPr id="492" name="Google Shape;492;p42"/>
          <p:cNvSpPr txBox="1">
            <a:spLocks noGrp="1"/>
          </p:cNvSpPr>
          <p:nvPr>
            <p:ph type="body" idx="8"/>
          </p:nvPr>
        </p:nvSpPr>
        <p:spPr>
          <a:xfrm>
            <a:off x="3791525" y="3466237"/>
            <a:ext cx="1570800" cy="2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3" name="Google Shape;493;p42"/>
          <p:cNvSpPr txBox="1">
            <a:spLocks noGrp="1"/>
          </p:cNvSpPr>
          <p:nvPr>
            <p:ph type="subTitle" idx="9"/>
          </p:nvPr>
        </p:nvSpPr>
        <p:spPr>
          <a:xfrm>
            <a:off x="3791525" y="3172270"/>
            <a:ext cx="1541700" cy="22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Hanken Grotesk Medium"/>
              <a:buNone/>
              <a:defRPr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494" name="Google Shape;494;p42"/>
          <p:cNvSpPr/>
          <p:nvPr/>
        </p:nvSpPr>
        <p:spPr>
          <a:xfrm rot="5400000">
            <a:off x="4552325" y="360486"/>
            <a:ext cx="49200" cy="179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42"/>
          <p:cNvSpPr/>
          <p:nvPr/>
        </p:nvSpPr>
        <p:spPr>
          <a:xfrm>
            <a:off x="3678436" y="2902345"/>
            <a:ext cx="179100" cy="1791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42"/>
          <p:cNvSpPr/>
          <p:nvPr/>
        </p:nvSpPr>
        <p:spPr>
          <a:xfrm rot="-5400000">
            <a:off x="5290386" y="3733345"/>
            <a:ext cx="179100" cy="1791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42"/>
          <p:cNvSpPr/>
          <p:nvPr/>
        </p:nvSpPr>
        <p:spPr>
          <a:xfrm rot="10800000">
            <a:off x="8344763" y="6"/>
            <a:ext cx="799200" cy="7992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slide - v1">
  <p:cSld name="CUSTOM_3">
    <p:bg>
      <p:bgPr>
        <a:solidFill>
          <a:srgbClr val="E9F8FF"/>
        </a:solid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500" name="Google Shape;500;p43"/>
          <p:cNvSpPr>
            <a:spLocks noGrp="1"/>
          </p:cNvSpPr>
          <p:nvPr>
            <p:ph type="pic" idx="2"/>
          </p:nvPr>
        </p:nvSpPr>
        <p:spPr>
          <a:xfrm>
            <a:off x="566400" y="1148675"/>
            <a:ext cx="2216700" cy="22275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01" name="Google Shape;501;p43"/>
          <p:cNvSpPr/>
          <p:nvPr/>
        </p:nvSpPr>
        <p:spPr>
          <a:xfrm>
            <a:off x="563025" y="3381850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43"/>
          <p:cNvSpPr txBox="1">
            <a:spLocks noGrp="1"/>
          </p:cNvSpPr>
          <p:nvPr>
            <p:ph type="subTitle" idx="1"/>
          </p:nvPr>
        </p:nvSpPr>
        <p:spPr>
          <a:xfrm>
            <a:off x="693000" y="3491025"/>
            <a:ext cx="19632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503" name="Google Shape;503;p43"/>
          <p:cNvSpPr>
            <a:spLocks noGrp="1"/>
          </p:cNvSpPr>
          <p:nvPr>
            <p:ph type="pic" idx="3"/>
          </p:nvPr>
        </p:nvSpPr>
        <p:spPr>
          <a:xfrm>
            <a:off x="3453000" y="1154350"/>
            <a:ext cx="2216700" cy="22275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04" name="Google Shape;504;p43"/>
          <p:cNvSpPr/>
          <p:nvPr/>
        </p:nvSpPr>
        <p:spPr>
          <a:xfrm>
            <a:off x="3449625" y="3389026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43"/>
          <p:cNvSpPr>
            <a:spLocks noGrp="1"/>
          </p:cNvSpPr>
          <p:nvPr>
            <p:ph type="pic" idx="4"/>
          </p:nvPr>
        </p:nvSpPr>
        <p:spPr>
          <a:xfrm>
            <a:off x="6350400" y="1148675"/>
            <a:ext cx="2216700" cy="22275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06" name="Google Shape;506;p43"/>
          <p:cNvSpPr/>
          <p:nvPr/>
        </p:nvSpPr>
        <p:spPr>
          <a:xfrm>
            <a:off x="6347025" y="3381850"/>
            <a:ext cx="2227500" cy="10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43"/>
          <p:cNvSpPr txBox="1">
            <a:spLocks noGrp="1"/>
          </p:cNvSpPr>
          <p:nvPr>
            <p:ph type="subTitle" idx="5"/>
          </p:nvPr>
        </p:nvSpPr>
        <p:spPr>
          <a:xfrm>
            <a:off x="3583961" y="3491025"/>
            <a:ext cx="19632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508" name="Google Shape;508;p43"/>
          <p:cNvSpPr txBox="1">
            <a:spLocks noGrp="1"/>
          </p:cNvSpPr>
          <p:nvPr>
            <p:ph type="subTitle" idx="6"/>
          </p:nvPr>
        </p:nvSpPr>
        <p:spPr>
          <a:xfrm>
            <a:off x="6470550" y="3491025"/>
            <a:ext cx="1963200" cy="32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509" name="Google Shape;509;p43"/>
          <p:cNvSpPr txBox="1">
            <a:spLocks noGrp="1"/>
          </p:cNvSpPr>
          <p:nvPr>
            <p:ph type="body" idx="7"/>
          </p:nvPr>
        </p:nvSpPr>
        <p:spPr>
          <a:xfrm>
            <a:off x="693000" y="3877475"/>
            <a:ext cx="1963200" cy="43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0" name="Google Shape;510;p43"/>
          <p:cNvSpPr txBox="1">
            <a:spLocks noGrp="1"/>
          </p:cNvSpPr>
          <p:nvPr>
            <p:ph type="body" idx="8"/>
          </p:nvPr>
        </p:nvSpPr>
        <p:spPr>
          <a:xfrm>
            <a:off x="3583961" y="3877475"/>
            <a:ext cx="1963200" cy="43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1" name="Google Shape;511;p43"/>
          <p:cNvSpPr txBox="1">
            <a:spLocks noGrp="1"/>
          </p:cNvSpPr>
          <p:nvPr>
            <p:ph type="body" idx="9"/>
          </p:nvPr>
        </p:nvSpPr>
        <p:spPr>
          <a:xfrm>
            <a:off x="6470550" y="3877475"/>
            <a:ext cx="1963200" cy="43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2" name="Google Shape;512;p43"/>
          <p:cNvSpPr/>
          <p:nvPr/>
        </p:nvSpPr>
        <p:spPr>
          <a:xfrm rot="10800000">
            <a:off x="2413125" y="1148675"/>
            <a:ext cx="377400" cy="3774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43"/>
          <p:cNvSpPr/>
          <p:nvPr/>
        </p:nvSpPr>
        <p:spPr>
          <a:xfrm rot="10800000">
            <a:off x="5292300" y="1148675"/>
            <a:ext cx="377400" cy="3774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3"/>
          <p:cNvSpPr/>
          <p:nvPr/>
        </p:nvSpPr>
        <p:spPr>
          <a:xfrm rot="10800000">
            <a:off x="8200350" y="1148675"/>
            <a:ext cx="377400" cy="377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2">
  <p:cSld name="CUSTOM_7_1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4"/>
          <p:cNvSpPr/>
          <p:nvPr/>
        </p:nvSpPr>
        <p:spPr>
          <a:xfrm>
            <a:off x="661850" y="2715700"/>
            <a:ext cx="7910700" cy="1391400"/>
          </a:xfrm>
          <a:prstGeom prst="rect">
            <a:avLst/>
          </a:prstGeom>
          <a:solidFill>
            <a:srgbClr val="E9F8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9F8FF"/>
              </a:solidFill>
            </a:endParaRPr>
          </a:p>
        </p:txBody>
      </p:sp>
      <p:sp>
        <p:nvSpPr>
          <p:cNvPr id="517" name="Google Shape;517;p44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518" name="Google Shape;518;p44"/>
          <p:cNvSpPr>
            <a:spLocks noGrp="1"/>
          </p:cNvSpPr>
          <p:nvPr>
            <p:ph type="pic" idx="2"/>
          </p:nvPr>
        </p:nvSpPr>
        <p:spPr>
          <a:xfrm>
            <a:off x="657075" y="1269050"/>
            <a:ext cx="1838400" cy="18384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19" name="Google Shape;519;p44"/>
          <p:cNvSpPr txBox="1">
            <a:spLocks noGrp="1"/>
          </p:cNvSpPr>
          <p:nvPr>
            <p:ph type="subTitle" idx="1"/>
          </p:nvPr>
        </p:nvSpPr>
        <p:spPr>
          <a:xfrm>
            <a:off x="758475" y="3217722"/>
            <a:ext cx="1635600" cy="31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520" name="Google Shape;520;p44"/>
          <p:cNvSpPr>
            <a:spLocks noGrp="1"/>
          </p:cNvSpPr>
          <p:nvPr>
            <p:ph type="pic" idx="3"/>
          </p:nvPr>
        </p:nvSpPr>
        <p:spPr>
          <a:xfrm>
            <a:off x="2684500" y="1282425"/>
            <a:ext cx="1838400" cy="18384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21" name="Google Shape;521;p44"/>
          <p:cNvSpPr>
            <a:spLocks noGrp="1"/>
          </p:cNvSpPr>
          <p:nvPr>
            <p:ph type="pic" idx="4"/>
          </p:nvPr>
        </p:nvSpPr>
        <p:spPr>
          <a:xfrm>
            <a:off x="4711925" y="1282425"/>
            <a:ext cx="1838400" cy="18384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22" name="Google Shape;522;p44"/>
          <p:cNvSpPr>
            <a:spLocks noGrp="1"/>
          </p:cNvSpPr>
          <p:nvPr>
            <p:ph type="pic" idx="5"/>
          </p:nvPr>
        </p:nvSpPr>
        <p:spPr>
          <a:xfrm>
            <a:off x="6734575" y="1269050"/>
            <a:ext cx="1838400" cy="18384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23" name="Google Shape;523;p44"/>
          <p:cNvSpPr txBox="1">
            <a:spLocks noGrp="1"/>
          </p:cNvSpPr>
          <p:nvPr>
            <p:ph type="body" idx="6"/>
          </p:nvPr>
        </p:nvSpPr>
        <p:spPr>
          <a:xfrm>
            <a:off x="758475" y="3536922"/>
            <a:ext cx="1635600" cy="45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24" name="Google Shape;524;p44"/>
          <p:cNvSpPr txBox="1">
            <a:spLocks noGrp="1"/>
          </p:cNvSpPr>
          <p:nvPr>
            <p:ph type="subTitle" idx="7"/>
          </p:nvPr>
        </p:nvSpPr>
        <p:spPr>
          <a:xfrm>
            <a:off x="2789488" y="3217725"/>
            <a:ext cx="1635600" cy="31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525" name="Google Shape;525;p44"/>
          <p:cNvSpPr txBox="1">
            <a:spLocks noGrp="1"/>
          </p:cNvSpPr>
          <p:nvPr>
            <p:ph type="body" idx="8"/>
          </p:nvPr>
        </p:nvSpPr>
        <p:spPr>
          <a:xfrm>
            <a:off x="2789488" y="3536925"/>
            <a:ext cx="1635600" cy="45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26" name="Google Shape;526;p44"/>
          <p:cNvSpPr txBox="1">
            <a:spLocks noGrp="1"/>
          </p:cNvSpPr>
          <p:nvPr>
            <p:ph type="subTitle" idx="9"/>
          </p:nvPr>
        </p:nvSpPr>
        <p:spPr>
          <a:xfrm>
            <a:off x="4815700" y="3217725"/>
            <a:ext cx="1635600" cy="31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527" name="Google Shape;527;p44"/>
          <p:cNvSpPr txBox="1">
            <a:spLocks noGrp="1"/>
          </p:cNvSpPr>
          <p:nvPr>
            <p:ph type="body" idx="13"/>
          </p:nvPr>
        </p:nvSpPr>
        <p:spPr>
          <a:xfrm>
            <a:off x="4815700" y="3536925"/>
            <a:ext cx="1635600" cy="45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28" name="Google Shape;528;p44"/>
          <p:cNvSpPr txBox="1">
            <a:spLocks noGrp="1"/>
          </p:cNvSpPr>
          <p:nvPr>
            <p:ph type="subTitle" idx="14"/>
          </p:nvPr>
        </p:nvSpPr>
        <p:spPr>
          <a:xfrm>
            <a:off x="6846700" y="3217725"/>
            <a:ext cx="1635600" cy="31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Hanken Grotesk Medium"/>
              <a:buNone/>
              <a:defRPr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529" name="Google Shape;529;p44"/>
          <p:cNvSpPr txBox="1">
            <a:spLocks noGrp="1"/>
          </p:cNvSpPr>
          <p:nvPr>
            <p:ph type="body" idx="15"/>
          </p:nvPr>
        </p:nvSpPr>
        <p:spPr>
          <a:xfrm>
            <a:off x="6846700" y="3536925"/>
            <a:ext cx="1635600" cy="45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30" name="Google Shape;530;p44"/>
          <p:cNvSpPr/>
          <p:nvPr/>
        </p:nvSpPr>
        <p:spPr>
          <a:xfrm rot="10800000">
            <a:off x="2189225" y="1268950"/>
            <a:ext cx="307200" cy="307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44"/>
          <p:cNvSpPr/>
          <p:nvPr/>
        </p:nvSpPr>
        <p:spPr>
          <a:xfrm rot="10800000">
            <a:off x="4216340" y="1283314"/>
            <a:ext cx="307200" cy="3072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4"/>
          <p:cNvSpPr/>
          <p:nvPr/>
        </p:nvSpPr>
        <p:spPr>
          <a:xfrm rot="10800000">
            <a:off x="6243714" y="1283226"/>
            <a:ext cx="307200" cy="307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44"/>
          <p:cNvSpPr/>
          <p:nvPr/>
        </p:nvSpPr>
        <p:spPr>
          <a:xfrm rot="10800000">
            <a:off x="8265300" y="1268950"/>
            <a:ext cx="307200" cy="3072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046">
          <p15:clr>
            <a:srgbClr val="E46962"/>
          </p15:clr>
        </p15:guide>
        <p15:guide id="2" orient="horz" pos="2655">
          <p15:clr>
            <a:srgbClr val="E46962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3">
  <p:cSld name="CUSTOM_8_1">
    <p:bg>
      <p:bgPr>
        <a:solidFill>
          <a:srgbClr val="E9F8FF"/>
        </a:solidFill>
        <a:effectLst/>
      </p:bgPr>
    </p:bg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5"/>
          <p:cNvSpPr/>
          <p:nvPr/>
        </p:nvSpPr>
        <p:spPr>
          <a:xfrm>
            <a:off x="2033250" y="1746375"/>
            <a:ext cx="2038200" cy="87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45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537" name="Google Shape;537;p45"/>
          <p:cNvSpPr>
            <a:spLocks noGrp="1"/>
          </p:cNvSpPr>
          <p:nvPr>
            <p:ph type="pic" idx="2"/>
          </p:nvPr>
        </p:nvSpPr>
        <p:spPr>
          <a:xfrm>
            <a:off x="566250" y="1162050"/>
            <a:ext cx="1467000" cy="14670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38" name="Google Shape;538;p45"/>
          <p:cNvSpPr/>
          <p:nvPr/>
        </p:nvSpPr>
        <p:spPr>
          <a:xfrm>
            <a:off x="6363875" y="1743550"/>
            <a:ext cx="2038200" cy="87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45"/>
          <p:cNvSpPr>
            <a:spLocks noGrp="1"/>
          </p:cNvSpPr>
          <p:nvPr>
            <p:ph type="pic" idx="3"/>
          </p:nvPr>
        </p:nvSpPr>
        <p:spPr>
          <a:xfrm>
            <a:off x="4896950" y="1157288"/>
            <a:ext cx="1467000" cy="14670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40" name="Google Shape;540;p45"/>
          <p:cNvSpPr txBox="1">
            <a:spLocks noGrp="1"/>
          </p:cNvSpPr>
          <p:nvPr>
            <p:ph type="subTitle" idx="1"/>
          </p:nvPr>
        </p:nvSpPr>
        <p:spPr>
          <a:xfrm>
            <a:off x="2171091" y="1853747"/>
            <a:ext cx="1762500" cy="36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541" name="Google Shape;541;p45"/>
          <p:cNvSpPr txBox="1">
            <a:spLocks noGrp="1"/>
          </p:cNvSpPr>
          <p:nvPr>
            <p:ph type="subTitle" idx="4"/>
          </p:nvPr>
        </p:nvSpPr>
        <p:spPr>
          <a:xfrm>
            <a:off x="6501725" y="1866159"/>
            <a:ext cx="1762500" cy="36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542" name="Google Shape;542;p45"/>
          <p:cNvSpPr txBox="1">
            <a:spLocks noGrp="1"/>
          </p:cNvSpPr>
          <p:nvPr>
            <p:ph type="body" idx="5"/>
          </p:nvPr>
        </p:nvSpPr>
        <p:spPr>
          <a:xfrm>
            <a:off x="2171091" y="2217171"/>
            <a:ext cx="1762500" cy="27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3" name="Google Shape;543;p45"/>
          <p:cNvSpPr txBox="1">
            <a:spLocks noGrp="1"/>
          </p:cNvSpPr>
          <p:nvPr>
            <p:ph type="body" idx="6"/>
          </p:nvPr>
        </p:nvSpPr>
        <p:spPr>
          <a:xfrm>
            <a:off x="6501713" y="2229584"/>
            <a:ext cx="1762500" cy="27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4" name="Google Shape;544;p45"/>
          <p:cNvSpPr/>
          <p:nvPr/>
        </p:nvSpPr>
        <p:spPr>
          <a:xfrm rot="10800000">
            <a:off x="3892349" y="1746370"/>
            <a:ext cx="179100" cy="179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45"/>
          <p:cNvSpPr/>
          <p:nvPr/>
        </p:nvSpPr>
        <p:spPr>
          <a:xfrm rot="10800000">
            <a:off x="1764751" y="1162053"/>
            <a:ext cx="268500" cy="268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45"/>
          <p:cNvSpPr/>
          <p:nvPr/>
        </p:nvSpPr>
        <p:spPr>
          <a:xfrm rot="10800000">
            <a:off x="8222974" y="1746357"/>
            <a:ext cx="179100" cy="1791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45"/>
          <p:cNvSpPr/>
          <p:nvPr/>
        </p:nvSpPr>
        <p:spPr>
          <a:xfrm rot="10800000">
            <a:off x="6095376" y="1162040"/>
            <a:ext cx="268500" cy="2685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45"/>
          <p:cNvSpPr/>
          <p:nvPr/>
        </p:nvSpPr>
        <p:spPr>
          <a:xfrm>
            <a:off x="2038500" y="3524275"/>
            <a:ext cx="2038200" cy="87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45"/>
          <p:cNvSpPr>
            <a:spLocks noGrp="1"/>
          </p:cNvSpPr>
          <p:nvPr>
            <p:ph type="pic" idx="7"/>
          </p:nvPr>
        </p:nvSpPr>
        <p:spPr>
          <a:xfrm>
            <a:off x="571500" y="2939950"/>
            <a:ext cx="1467000" cy="14670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50" name="Google Shape;550;p45"/>
          <p:cNvSpPr/>
          <p:nvPr/>
        </p:nvSpPr>
        <p:spPr>
          <a:xfrm>
            <a:off x="6369125" y="3521450"/>
            <a:ext cx="2038200" cy="87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5"/>
          <p:cNvSpPr>
            <a:spLocks noGrp="1"/>
          </p:cNvSpPr>
          <p:nvPr>
            <p:ph type="pic" idx="8"/>
          </p:nvPr>
        </p:nvSpPr>
        <p:spPr>
          <a:xfrm>
            <a:off x="4902200" y="2935188"/>
            <a:ext cx="1467000" cy="1467000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52" name="Google Shape;552;p45"/>
          <p:cNvSpPr txBox="1">
            <a:spLocks noGrp="1"/>
          </p:cNvSpPr>
          <p:nvPr>
            <p:ph type="subTitle" idx="9"/>
          </p:nvPr>
        </p:nvSpPr>
        <p:spPr>
          <a:xfrm>
            <a:off x="2176341" y="3631647"/>
            <a:ext cx="1762500" cy="36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553" name="Google Shape;553;p45"/>
          <p:cNvSpPr txBox="1">
            <a:spLocks noGrp="1"/>
          </p:cNvSpPr>
          <p:nvPr>
            <p:ph type="subTitle" idx="13"/>
          </p:nvPr>
        </p:nvSpPr>
        <p:spPr>
          <a:xfrm>
            <a:off x="6506975" y="3644059"/>
            <a:ext cx="1762500" cy="36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Hanken Grotesk Medium"/>
              <a:buNone/>
              <a:defRPr sz="1600">
                <a:solidFill>
                  <a:schemeClr val="accent4"/>
                </a:solidFill>
                <a:latin typeface="Hanken Grotesk Medium"/>
                <a:ea typeface="Hanken Grotesk Medium"/>
                <a:cs typeface="Hanken Grotesk Medium"/>
                <a:sym typeface="Hanken Grotesk Medium"/>
              </a:defRPr>
            </a:lvl9pPr>
          </a:lstStyle>
          <a:p>
            <a:endParaRPr/>
          </a:p>
        </p:txBody>
      </p:sp>
      <p:sp>
        <p:nvSpPr>
          <p:cNvPr id="554" name="Google Shape;554;p45"/>
          <p:cNvSpPr txBox="1">
            <a:spLocks noGrp="1"/>
          </p:cNvSpPr>
          <p:nvPr>
            <p:ph type="body" idx="14"/>
          </p:nvPr>
        </p:nvSpPr>
        <p:spPr>
          <a:xfrm>
            <a:off x="2176341" y="3995071"/>
            <a:ext cx="1762500" cy="27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5" name="Google Shape;555;p45"/>
          <p:cNvSpPr txBox="1">
            <a:spLocks noGrp="1"/>
          </p:cNvSpPr>
          <p:nvPr>
            <p:ph type="body" idx="15"/>
          </p:nvPr>
        </p:nvSpPr>
        <p:spPr>
          <a:xfrm>
            <a:off x="6506963" y="4007484"/>
            <a:ext cx="1762500" cy="27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6" name="Google Shape;556;p45"/>
          <p:cNvSpPr/>
          <p:nvPr/>
        </p:nvSpPr>
        <p:spPr>
          <a:xfrm rot="10800000">
            <a:off x="3897599" y="3524270"/>
            <a:ext cx="179100" cy="1791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45"/>
          <p:cNvSpPr/>
          <p:nvPr/>
        </p:nvSpPr>
        <p:spPr>
          <a:xfrm rot="10800000">
            <a:off x="1770001" y="2939953"/>
            <a:ext cx="268500" cy="2685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45"/>
          <p:cNvSpPr/>
          <p:nvPr/>
        </p:nvSpPr>
        <p:spPr>
          <a:xfrm rot="10800000">
            <a:off x="8228224" y="3524257"/>
            <a:ext cx="179100" cy="1791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5"/>
          <p:cNvSpPr/>
          <p:nvPr/>
        </p:nvSpPr>
        <p:spPr>
          <a:xfrm rot="10800000">
            <a:off x="6100626" y="2939940"/>
            <a:ext cx="268500" cy="268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4 v1">
  <p:cSld name="CUSTOM_29_2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6"/>
          <p:cNvSpPr txBox="1">
            <a:spLocks noGrp="1"/>
          </p:cNvSpPr>
          <p:nvPr>
            <p:ph type="title"/>
          </p:nvPr>
        </p:nvSpPr>
        <p:spPr>
          <a:xfrm>
            <a:off x="379400" y="559050"/>
            <a:ext cx="8198400" cy="86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46"/>
          <p:cNvSpPr/>
          <p:nvPr/>
        </p:nvSpPr>
        <p:spPr>
          <a:xfrm>
            <a:off x="379400" y="1614000"/>
            <a:ext cx="815400" cy="73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563" name="Google Shape;563;p46"/>
          <p:cNvSpPr/>
          <p:nvPr/>
        </p:nvSpPr>
        <p:spPr>
          <a:xfrm>
            <a:off x="4581475" y="1614000"/>
            <a:ext cx="815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564" name="Google Shape;564;p46"/>
          <p:cNvSpPr/>
          <p:nvPr/>
        </p:nvSpPr>
        <p:spPr>
          <a:xfrm>
            <a:off x="379400" y="2798975"/>
            <a:ext cx="815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565" name="Google Shape;565;p46"/>
          <p:cNvSpPr/>
          <p:nvPr/>
        </p:nvSpPr>
        <p:spPr>
          <a:xfrm>
            <a:off x="4581475" y="2798975"/>
            <a:ext cx="815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566" name="Google Shape;566;p46"/>
          <p:cNvSpPr txBox="1">
            <a:spLocks noGrp="1"/>
          </p:cNvSpPr>
          <p:nvPr>
            <p:ph type="body" idx="1"/>
          </p:nvPr>
        </p:nvSpPr>
        <p:spPr>
          <a:xfrm>
            <a:off x="1321375" y="1713588"/>
            <a:ext cx="30543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67" name="Google Shape;567;p46"/>
          <p:cNvSpPr txBox="1">
            <a:spLocks noGrp="1"/>
          </p:cNvSpPr>
          <p:nvPr>
            <p:ph type="body" idx="2"/>
          </p:nvPr>
        </p:nvSpPr>
        <p:spPr>
          <a:xfrm>
            <a:off x="5523450" y="1713588"/>
            <a:ext cx="30543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68" name="Google Shape;568;p46"/>
          <p:cNvSpPr txBox="1">
            <a:spLocks noGrp="1"/>
          </p:cNvSpPr>
          <p:nvPr>
            <p:ph type="body" idx="3"/>
          </p:nvPr>
        </p:nvSpPr>
        <p:spPr>
          <a:xfrm>
            <a:off x="1321375" y="2911988"/>
            <a:ext cx="30543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69" name="Google Shape;569;p46"/>
          <p:cNvSpPr txBox="1">
            <a:spLocks noGrp="1"/>
          </p:cNvSpPr>
          <p:nvPr>
            <p:ph type="body" idx="4"/>
          </p:nvPr>
        </p:nvSpPr>
        <p:spPr>
          <a:xfrm>
            <a:off x="5523450" y="2911988"/>
            <a:ext cx="30543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70" name="Google Shape;570;p46"/>
          <p:cNvSpPr txBox="1">
            <a:spLocks noGrp="1"/>
          </p:cNvSpPr>
          <p:nvPr>
            <p:ph type="subTitle" idx="5"/>
          </p:nvPr>
        </p:nvSpPr>
        <p:spPr>
          <a:xfrm>
            <a:off x="542300" y="17629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p46"/>
          <p:cNvSpPr txBox="1">
            <a:spLocks noGrp="1"/>
          </p:cNvSpPr>
          <p:nvPr>
            <p:ph type="subTitle" idx="6"/>
          </p:nvPr>
        </p:nvSpPr>
        <p:spPr>
          <a:xfrm>
            <a:off x="4744375" y="17629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2" name="Google Shape;572;p46"/>
          <p:cNvSpPr txBox="1">
            <a:spLocks noGrp="1"/>
          </p:cNvSpPr>
          <p:nvPr>
            <p:ph type="subTitle" idx="7"/>
          </p:nvPr>
        </p:nvSpPr>
        <p:spPr>
          <a:xfrm>
            <a:off x="542300" y="29613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46"/>
          <p:cNvSpPr txBox="1">
            <a:spLocks noGrp="1"/>
          </p:cNvSpPr>
          <p:nvPr>
            <p:ph type="subTitle" idx="8"/>
          </p:nvPr>
        </p:nvSpPr>
        <p:spPr>
          <a:xfrm>
            <a:off x="4744375" y="29613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763">
          <p15:clr>
            <a:srgbClr val="E46962"/>
          </p15:clr>
        </p15:guide>
        <p15:guide id="2" orient="horz" pos="1017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4 v2">
  <p:cSld name="CUSTOM_29_1"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47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1836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47"/>
          <p:cNvSpPr/>
          <p:nvPr/>
        </p:nvSpPr>
        <p:spPr>
          <a:xfrm>
            <a:off x="5514200" y="699375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577" name="Google Shape;577;p47"/>
          <p:cNvSpPr/>
          <p:nvPr/>
        </p:nvSpPr>
        <p:spPr>
          <a:xfrm>
            <a:off x="5514200" y="1704125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578" name="Google Shape;578;p47"/>
          <p:cNvSpPr/>
          <p:nvPr/>
        </p:nvSpPr>
        <p:spPr>
          <a:xfrm>
            <a:off x="5514200" y="2708875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579" name="Google Shape;579;p47"/>
          <p:cNvSpPr/>
          <p:nvPr/>
        </p:nvSpPr>
        <p:spPr>
          <a:xfrm>
            <a:off x="5514200" y="3713625"/>
            <a:ext cx="2741400" cy="73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580" name="Google Shape;580;p47"/>
          <p:cNvSpPr txBox="1">
            <a:spLocks noGrp="1"/>
          </p:cNvSpPr>
          <p:nvPr>
            <p:ph type="body" idx="1"/>
          </p:nvPr>
        </p:nvSpPr>
        <p:spPr>
          <a:xfrm>
            <a:off x="6152675" y="825225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1" name="Google Shape;581;p47"/>
          <p:cNvSpPr txBox="1">
            <a:spLocks noGrp="1"/>
          </p:cNvSpPr>
          <p:nvPr>
            <p:ph type="body" idx="2"/>
          </p:nvPr>
        </p:nvSpPr>
        <p:spPr>
          <a:xfrm>
            <a:off x="6149725" y="1827425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2" name="Google Shape;582;p47"/>
          <p:cNvSpPr txBox="1">
            <a:spLocks noGrp="1"/>
          </p:cNvSpPr>
          <p:nvPr>
            <p:ph type="body" idx="3"/>
          </p:nvPr>
        </p:nvSpPr>
        <p:spPr>
          <a:xfrm>
            <a:off x="6149725" y="2845138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3" name="Google Shape;583;p47"/>
          <p:cNvSpPr txBox="1">
            <a:spLocks noGrp="1"/>
          </p:cNvSpPr>
          <p:nvPr>
            <p:ph type="body" idx="4"/>
          </p:nvPr>
        </p:nvSpPr>
        <p:spPr>
          <a:xfrm>
            <a:off x="6149725" y="3836925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4" name="Google Shape;584;p47"/>
          <p:cNvSpPr txBox="1">
            <a:spLocks noGrp="1"/>
          </p:cNvSpPr>
          <p:nvPr>
            <p:ph type="subTitle" idx="5"/>
          </p:nvPr>
        </p:nvSpPr>
        <p:spPr>
          <a:xfrm>
            <a:off x="5647000" y="851400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5" name="Google Shape;585;p47"/>
          <p:cNvSpPr txBox="1">
            <a:spLocks noGrp="1"/>
          </p:cNvSpPr>
          <p:nvPr>
            <p:ph type="subTitle" idx="6"/>
          </p:nvPr>
        </p:nvSpPr>
        <p:spPr>
          <a:xfrm>
            <a:off x="5647000" y="1848275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6" name="Google Shape;586;p47"/>
          <p:cNvSpPr txBox="1">
            <a:spLocks noGrp="1"/>
          </p:cNvSpPr>
          <p:nvPr>
            <p:ph type="subTitle" idx="7"/>
          </p:nvPr>
        </p:nvSpPr>
        <p:spPr>
          <a:xfrm>
            <a:off x="5647000" y="2866000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7" name="Google Shape;587;p47"/>
          <p:cNvSpPr txBox="1">
            <a:spLocks noGrp="1"/>
          </p:cNvSpPr>
          <p:nvPr>
            <p:ph type="subTitle" idx="8"/>
          </p:nvPr>
        </p:nvSpPr>
        <p:spPr>
          <a:xfrm>
            <a:off x="5694325" y="3867260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3 v1">
  <p:cSld name="CUSTOM_30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8"/>
          <p:cNvSpPr txBox="1">
            <a:spLocks noGrp="1"/>
          </p:cNvSpPr>
          <p:nvPr>
            <p:ph type="title"/>
          </p:nvPr>
        </p:nvSpPr>
        <p:spPr>
          <a:xfrm>
            <a:off x="379400" y="445025"/>
            <a:ext cx="83721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p48"/>
          <p:cNvSpPr/>
          <p:nvPr/>
        </p:nvSpPr>
        <p:spPr>
          <a:xfrm>
            <a:off x="379400" y="2644450"/>
            <a:ext cx="6393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591" name="Google Shape;591;p48"/>
          <p:cNvSpPr txBox="1">
            <a:spLocks noGrp="1"/>
          </p:cNvSpPr>
          <p:nvPr>
            <p:ph type="body" idx="1"/>
          </p:nvPr>
        </p:nvSpPr>
        <p:spPr>
          <a:xfrm>
            <a:off x="1112700" y="2665150"/>
            <a:ext cx="18468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92" name="Google Shape;592;p48"/>
          <p:cNvSpPr txBox="1">
            <a:spLocks noGrp="1"/>
          </p:cNvSpPr>
          <p:nvPr>
            <p:ph type="body" idx="2"/>
          </p:nvPr>
        </p:nvSpPr>
        <p:spPr>
          <a:xfrm>
            <a:off x="4043713" y="2665150"/>
            <a:ext cx="18468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93" name="Google Shape;593;p48"/>
          <p:cNvSpPr txBox="1">
            <a:spLocks noGrp="1"/>
          </p:cNvSpPr>
          <p:nvPr>
            <p:ph type="body" idx="3"/>
          </p:nvPr>
        </p:nvSpPr>
        <p:spPr>
          <a:xfrm>
            <a:off x="6877225" y="2665150"/>
            <a:ext cx="18468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94" name="Google Shape;594;p48"/>
          <p:cNvSpPr/>
          <p:nvPr/>
        </p:nvSpPr>
        <p:spPr>
          <a:xfrm>
            <a:off x="3253500" y="2644450"/>
            <a:ext cx="6393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595" name="Google Shape;595;p48"/>
          <p:cNvSpPr/>
          <p:nvPr/>
        </p:nvSpPr>
        <p:spPr>
          <a:xfrm>
            <a:off x="6133400" y="2644450"/>
            <a:ext cx="639300" cy="57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596" name="Google Shape;596;p48"/>
          <p:cNvSpPr txBox="1">
            <a:spLocks noGrp="1"/>
          </p:cNvSpPr>
          <p:nvPr>
            <p:ph type="subTitle" idx="4"/>
          </p:nvPr>
        </p:nvSpPr>
        <p:spPr>
          <a:xfrm>
            <a:off x="454250" y="271450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48"/>
          <p:cNvSpPr txBox="1">
            <a:spLocks noGrp="1"/>
          </p:cNvSpPr>
          <p:nvPr>
            <p:ph type="subTitle" idx="5"/>
          </p:nvPr>
        </p:nvSpPr>
        <p:spPr>
          <a:xfrm>
            <a:off x="3331250" y="271450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p48"/>
          <p:cNvSpPr txBox="1">
            <a:spLocks noGrp="1"/>
          </p:cNvSpPr>
          <p:nvPr>
            <p:ph type="subTitle" idx="6"/>
          </p:nvPr>
        </p:nvSpPr>
        <p:spPr>
          <a:xfrm>
            <a:off x="6211935" y="271450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3 v2">
  <p:cSld name="CUSTOM_31"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49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9726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1" name="Google Shape;601;p49"/>
          <p:cNvSpPr/>
          <p:nvPr/>
        </p:nvSpPr>
        <p:spPr>
          <a:xfrm>
            <a:off x="5514200" y="1201750"/>
            <a:ext cx="2741400" cy="73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02" name="Google Shape;602;p49"/>
          <p:cNvSpPr/>
          <p:nvPr/>
        </p:nvSpPr>
        <p:spPr>
          <a:xfrm>
            <a:off x="5514200" y="220650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03" name="Google Shape;603;p49"/>
          <p:cNvSpPr/>
          <p:nvPr/>
        </p:nvSpPr>
        <p:spPr>
          <a:xfrm>
            <a:off x="5514200" y="3211250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04" name="Google Shape;604;p49"/>
          <p:cNvSpPr txBox="1">
            <a:spLocks noGrp="1"/>
          </p:cNvSpPr>
          <p:nvPr>
            <p:ph type="body" idx="1"/>
          </p:nvPr>
        </p:nvSpPr>
        <p:spPr>
          <a:xfrm>
            <a:off x="6152675" y="1327600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5" name="Google Shape;605;p49"/>
          <p:cNvSpPr txBox="1">
            <a:spLocks noGrp="1"/>
          </p:cNvSpPr>
          <p:nvPr>
            <p:ph type="body" idx="2"/>
          </p:nvPr>
        </p:nvSpPr>
        <p:spPr>
          <a:xfrm>
            <a:off x="6149725" y="2329800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6" name="Google Shape;606;p49"/>
          <p:cNvSpPr txBox="1">
            <a:spLocks noGrp="1"/>
          </p:cNvSpPr>
          <p:nvPr>
            <p:ph type="body" idx="3"/>
          </p:nvPr>
        </p:nvSpPr>
        <p:spPr>
          <a:xfrm>
            <a:off x="6149725" y="3347513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7" name="Google Shape;607;p49"/>
          <p:cNvSpPr txBox="1">
            <a:spLocks noGrp="1"/>
          </p:cNvSpPr>
          <p:nvPr>
            <p:ph type="subTitle" idx="4"/>
          </p:nvPr>
        </p:nvSpPr>
        <p:spPr>
          <a:xfrm>
            <a:off x="5647000" y="1353775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8" name="Google Shape;608;p49"/>
          <p:cNvSpPr txBox="1">
            <a:spLocks noGrp="1"/>
          </p:cNvSpPr>
          <p:nvPr>
            <p:ph type="subTitle" idx="5"/>
          </p:nvPr>
        </p:nvSpPr>
        <p:spPr>
          <a:xfrm>
            <a:off x="5647000" y="2350650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9" name="Google Shape;609;p49"/>
          <p:cNvSpPr txBox="1">
            <a:spLocks noGrp="1"/>
          </p:cNvSpPr>
          <p:nvPr>
            <p:ph type="subTitle" idx="6"/>
          </p:nvPr>
        </p:nvSpPr>
        <p:spPr>
          <a:xfrm>
            <a:off x="5647000" y="3368375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2 v1">
  <p:cSld name="CUSTOM_32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5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2" name="Google Shape;612;p50"/>
          <p:cNvSpPr/>
          <p:nvPr/>
        </p:nvSpPr>
        <p:spPr>
          <a:xfrm>
            <a:off x="513900" y="2454550"/>
            <a:ext cx="816000" cy="723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13" name="Google Shape;613;p50"/>
          <p:cNvSpPr txBox="1">
            <a:spLocks noGrp="1"/>
          </p:cNvSpPr>
          <p:nvPr>
            <p:ph type="body" idx="1"/>
          </p:nvPr>
        </p:nvSpPr>
        <p:spPr>
          <a:xfrm>
            <a:off x="1501026" y="2444234"/>
            <a:ext cx="2586000" cy="74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14" name="Google Shape;614;p50"/>
          <p:cNvSpPr txBox="1">
            <a:spLocks noGrp="1"/>
          </p:cNvSpPr>
          <p:nvPr>
            <p:ph type="body" idx="2"/>
          </p:nvPr>
        </p:nvSpPr>
        <p:spPr>
          <a:xfrm>
            <a:off x="5991742" y="2448697"/>
            <a:ext cx="2586000" cy="74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15" name="Google Shape;615;p50"/>
          <p:cNvSpPr/>
          <p:nvPr/>
        </p:nvSpPr>
        <p:spPr>
          <a:xfrm>
            <a:off x="4924925" y="2459596"/>
            <a:ext cx="816000" cy="7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16" name="Google Shape;616;p50"/>
          <p:cNvSpPr txBox="1">
            <a:spLocks noGrp="1"/>
          </p:cNvSpPr>
          <p:nvPr>
            <p:ph type="subTitle" idx="3"/>
          </p:nvPr>
        </p:nvSpPr>
        <p:spPr>
          <a:xfrm>
            <a:off x="677100" y="26088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p50"/>
          <p:cNvSpPr txBox="1">
            <a:spLocks noGrp="1"/>
          </p:cNvSpPr>
          <p:nvPr>
            <p:ph type="subTitle" idx="4"/>
          </p:nvPr>
        </p:nvSpPr>
        <p:spPr>
          <a:xfrm>
            <a:off x="5088125" y="26088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4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571444" y="571500"/>
            <a:ext cx="80010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ubTitle" idx="1"/>
          </p:nvPr>
        </p:nvSpPr>
        <p:spPr>
          <a:xfrm>
            <a:off x="5507361" y="1622457"/>
            <a:ext cx="3041700" cy="29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Hanken Grotesk"/>
              <a:buNone/>
              <a:defRPr sz="12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5507361" y="1971582"/>
            <a:ext cx="3041700" cy="78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ubTitle" idx="3"/>
          </p:nvPr>
        </p:nvSpPr>
        <p:spPr>
          <a:xfrm>
            <a:off x="1367943" y="1622457"/>
            <a:ext cx="3041700" cy="29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1367943" y="1971582"/>
            <a:ext cx="3041700" cy="78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5"/>
          </p:nvPr>
        </p:nvSpPr>
        <p:spPr>
          <a:xfrm>
            <a:off x="5507361" y="3194832"/>
            <a:ext cx="3041700" cy="29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anken Grotesk"/>
              <a:buNone/>
              <a:defRPr sz="1200" b="1">
                <a:solidFill>
                  <a:schemeClr val="accent4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anken Grotesk"/>
              <a:buNone/>
              <a:defRPr sz="1200" b="1">
                <a:solidFill>
                  <a:schemeClr val="accent4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anken Grotesk"/>
              <a:buNone/>
              <a:defRPr sz="1200" b="1">
                <a:solidFill>
                  <a:schemeClr val="accent4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anken Grotesk"/>
              <a:buNone/>
              <a:defRPr sz="1200" b="1">
                <a:solidFill>
                  <a:schemeClr val="accent4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anken Grotesk"/>
              <a:buNone/>
              <a:defRPr sz="1200" b="1">
                <a:solidFill>
                  <a:schemeClr val="accent4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anken Grotesk"/>
              <a:buNone/>
              <a:defRPr sz="1200" b="1">
                <a:solidFill>
                  <a:schemeClr val="accent4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anken Grotesk"/>
              <a:buNone/>
              <a:defRPr sz="1200" b="1">
                <a:solidFill>
                  <a:schemeClr val="accent4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anken Grotesk"/>
              <a:buNone/>
              <a:defRPr sz="1200" b="1">
                <a:solidFill>
                  <a:schemeClr val="accent4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Hanken Grotesk"/>
              <a:buNone/>
              <a:defRPr sz="1200" b="1">
                <a:solidFill>
                  <a:schemeClr val="accent4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6"/>
          </p:nvPr>
        </p:nvSpPr>
        <p:spPr>
          <a:xfrm>
            <a:off x="5507361" y="3543957"/>
            <a:ext cx="3041700" cy="78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ubTitle" idx="7"/>
          </p:nvPr>
        </p:nvSpPr>
        <p:spPr>
          <a:xfrm>
            <a:off x="1367943" y="3194832"/>
            <a:ext cx="3041700" cy="29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Hanken Grotesk"/>
              <a:buNone/>
              <a:defRPr sz="1200" b="1">
                <a:solidFill>
                  <a:schemeClr val="accent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8"/>
          </p:nvPr>
        </p:nvSpPr>
        <p:spPr>
          <a:xfrm>
            <a:off x="1367943" y="3543957"/>
            <a:ext cx="3041700" cy="78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●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Open Sans Light"/>
              <a:buChar char="○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Clr>
                <a:schemeClr val="dk2"/>
              </a:buClr>
              <a:buSzPts val="900"/>
              <a:buFont typeface="Open Sans Light"/>
              <a:buChar char="■"/>
              <a:defRPr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Multiple Quiz Options 2 v2">
  <p:cSld name="CUSTOM_33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51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9996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20" name="Google Shape;620;p51"/>
          <p:cNvSpPr/>
          <p:nvPr/>
        </p:nvSpPr>
        <p:spPr>
          <a:xfrm>
            <a:off x="5514200" y="1462250"/>
            <a:ext cx="2741400" cy="73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21" name="Google Shape;621;p51"/>
          <p:cNvSpPr/>
          <p:nvPr/>
        </p:nvSpPr>
        <p:spPr>
          <a:xfrm>
            <a:off x="5514200" y="295075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22" name="Google Shape;622;p51"/>
          <p:cNvSpPr txBox="1">
            <a:spLocks noGrp="1"/>
          </p:cNvSpPr>
          <p:nvPr>
            <p:ph type="body" idx="1"/>
          </p:nvPr>
        </p:nvSpPr>
        <p:spPr>
          <a:xfrm>
            <a:off x="6152675" y="1588100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3" name="Google Shape;623;p51"/>
          <p:cNvSpPr txBox="1">
            <a:spLocks noGrp="1"/>
          </p:cNvSpPr>
          <p:nvPr>
            <p:ph type="body" idx="2"/>
          </p:nvPr>
        </p:nvSpPr>
        <p:spPr>
          <a:xfrm>
            <a:off x="6149725" y="3074050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4" name="Google Shape;624;p51"/>
          <p:cNvSpPr txBox="1">
            <a:spLocks noGrp="1"/>
          </p:cNvSpPr>
          <p:nvPr>
            <p:ph type="subTitle" idx="3"/>
          </p:nvPr>
        </p:nvSpPr>
        <p:spPr>
          <a:xfrm>
            <a:off x="5647000" y="1614275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5" name="Google Shape;625;p51"/>
          <p:cNvSpPr txBox="1">
            <a:spLocks noGrp="1"/>
          </p:cNvSpPr>
          <p:nvPr>
            <p:ph type="subTitle" idx="4"/>
          </p:nvPr>
        </p:nvSpPr>
        <p:spPr>
          <a:xfrm>
            <a:off x="5647000" y="3094900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4 v1">
  <p:cSld name="CUSTOM_35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5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52"/>
          <p:cNvSpPr/>
          <p:nvPr/>
        </p:nvSpPr>
        <p:spPr>
          <a:xfrm>
            <a:off x="379400" y="1614000"/>
            <a:ext cx="815400" cy="73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29" name="Google Shape;629;p52"/>
          <p:cNvSpPr/>
          <p:nvPr/>
        </p:nvSpPr>
        <p:spPr>
          <a:xfrm>
            <a:off x="4581475" y="1614000"/>
            <a:ext cx="815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30" name="Google Shape;630;p52"/>
          <p:cNvSpPr/>
          <p:nvPr/>
        </p:nvSpPr>
        <p:spPr>
          <a:xfrm>
            <a:off x="379400" y="2798975"/>
            <a:ext cx="815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31" name="Google Shape;631;p52"/>
          <p:cNvSpPr/>
          <p:nvPr/>
        </p:nvSpPr>
        <p:spPr>
          <a:xfrm>
            <a:off x="4581475" y="2798975"/>
            <a:ext cx="815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32" name="Google Shape;632;p52"/>
          <p:cNvSpPr txBox="1">
            <a:spLocks noGrp="1"/>
          </p:cNvSpPr>
          <p:nvPr>
            <p:ph type="body" idx="1"/>
          </p:nvPr>
        </p:nvSpPr>
        <p:spPr>
          <a:xfrm>
            <a:off x="1321375" y="1713588"/>
            <a:ext cx="30543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33" name="Google Shape;633;p52"/>
          <p:cNvSpPr txBox="1">
            <a:spLocks noGrp="1"/>
          </p:cNvSpPr>
          <p:nvPr>
            <p:ph type="body" idx="2"/>
          </p:nvPr>
        </p:nvSpPr>
        <p:spPr>
          <a:xfrm>
            <a:off x="5523450" y="1713588"/>
            <a:ext cx="30543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34" name="Google Shape;634;p52"/>
          <p:cNvSpPr txBox="1">
            <a:spLocks noGrp="1"/>
          </p:cNvSpPr>
          <p:nvPr>
            <p:ph type="body" idx="3"/>
          </p:nvPr>
        </p:nvSpPr>
        <p:spPr>
          <a:xfrm>
            <a:off x="1321375" y="2911988"/>
            <a:ext cx="30543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35" name="Google Shape;635;p52"/>
          <p:cNvSpPr txBox="1">
            <a:spLocks noGrp="1"/>
          </p:cNvSpPr>
          <p:nvPr>
            <p:ph type="body" idx="4"/>
          </p:nvPr>
        </p:nvSpPr>
        <p:spPr>
          <a:xfrm>
            <a:off x="5523450" y="2911988"/>
            <a:ext cx="30543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36" name="Google Shape;636;p52"/>
          <p:cNvSpPr txBox="1">
            <a:spLocks noGrp="1"/>
          </p:cNvSpPr>
          <p:nvPr>
            <p:ph type="subTitle" idx="5"/>
          </p:nvPr>
        </p:nvSpPr>
        <p:spPr>
          <a:xfrm>
            <a:off x="542300" y="17629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52"/>
          <p:cNvSpPr txBox="1">
            <a:spLocks noGrp="1"/>
          </p:cNvSpPr>
          <p:nvPr>
            <p:ph type="subTitle" idx="6"/>
          </p:nvPr>
        </p:nvSpPr>
        <p:spPr>
          <a:xfrm>
            <a:off x="4744375" y="17629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p52"/>
          <p:cNvSpPr txBox="1">
            <a:spLocks noGrp="1"/>
          </p:cNvSpPr>
          <p:nvPr>
            <p:ph type="subTitle" idx="7"/>
          </p:nvPr>
        </p:nvSpPr>
        <p:spPr>
          <a:xfrm>
            <a:off x="542300" y="29613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52"/>
          <p:cNvSpPr txBox="1">
            <a:spLocks noGrp="1"/>
          </p:cNvSpPr>
          <p:nvPr>
            <p:ph type="subTitle" idx="8"/>
          </p:nvPr>
        </p:nvSpPr>
        <p:spPr>
          <a:xfrm>
            <a:off x="4744375" y="29613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4 v2">
  <p:cSld name="CUSTOM_36"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53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36381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p53"/>
          <p:cNvSpPr/>
          <p:nvPr/>
        </p:nvSpPr>
        <p:spPr>
          <a:xfrm>
            <a:off x="5514200" y="699375"/>
            <a:ext cx="2741400" cy="73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43" name="Google Shape;643;p53"/>
          <p:cNvSpPr/>
          <p:nvPr/>
        </p:nvSpPr>
        <p:spPr>
          <a:xfrm>
            <a:off x="5514200" y="1704125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44" name="Google Shape;644;p53"/>
          <p:cNvSpPr/>
          <p:nvPr/>
        </p:nvSpPr>
        <p:spPr>
          <a:xfrm>
            <a:off x="5514200" y="2708875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45" name="Google Shape;645;p53"/>
          <p:cNvSpPr/>
          <p:nvPr/>
        </p:nvSpPr>
        <p:spPr>
          <a:xfrm>
            <a:off x="5514200" y="3713625"/>
            <a:ext cx="2741400" cy="73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46" name="Google Shape;646;p53"/>
          <p:cNvSpPr txBox="1">
            <a:spLocks noGrp="1"/>
          </p:cNvSpPr>
          <p:nvPr>
            <p:ph type="body" idx="1"/>
          </p:nvPr>
        </p:nvSpPr>
        <p:spPr>
          <a:xfrm>
            <a:off x="6152675" y="825225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7" name="Google Shape;647;p53"/>
          <p:cNvSpPr txBox="1">
            <a:spLocks noGrp="1"/>
          </p:cNvSpPr>
          <p:nvPr>
            <p:ph type="body" idx="2"/>
          </p:nvPr>
        </p:nvSpPr>
        <p:spPr>
          <a:xfrm>
            <a:off x="6149725" y="1827425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8" name="Google Shape;648;p53"/>
          <p:cNvSpPr txBox="1">
            <a:spLocks noGrp="1"/>
          </p:cNvSpPr>
          <p:nvPr>
            <p:ph type="body" idx="3"/>
          </p:nvPr>
        </p:nvSpPr>
        <p:spPr>
          <a:xfrm>
            <a:off x="6149725" y="2845138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9" name="Google Shape;649;p53"/>
          <p:cNvSpPr txBox="1">
            <a:spLocks noGrp="1"/>
          </p:cNvSpPr>
          <p:nvPr>
            <p:ph type="body" idx="4"/>
          </p:nvPr>
        </p:nvSpPr>
        <p:spPr>
          <a:xfrm>
            <a:off x="6149725" y="3836925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0" name="Google Shape;650;p53"/>
          <p:cNvSpPr txBox="1">
            <a:spLocks noGrp="1"/>
          </p:cNvSpPr>
          <p:nvPr>
            <p:ph type="subTitle" idx="5"/>
          </p:nvPr>
        </p:nvSpPr>
        <p:spPr>
          <a:xfrm>
            <a:off x="5647000" y="851400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1" name="Google Shape;651;p53"/>
          <p:cNvSpPr txBox="1">
            <a:spLocks noGrp="1"/>
          </p:cNvSpPr>
          <p:nvPr>
            <p:ph type="subTitle" idx="6"/>
          </p:nvPr>
        </p:nvSpPr>
        <p:spPr>
          <a:xfrm>
            <a:off x="5647000" y="1848275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2" name="Google Shape;652;p53"/>
          <p:cNvSpPr txBox="1">
            <a:spLocks noGrp="1"/>
          </p:cNvSpPr>
          <p:nvPr>
            <p:ph type="subTitle" idx="7"/>
          </p:nvPr>
        </p:nvSpPr>
        <p:spPr>
          <a:xfrm>
            <a:off x="5647000" y="2866000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3" name="Google Shape;653;p53"/>
          <p:cNvSpPr txBox="1">
            <a:spLocks noGrp="1"/>
          </p:cNvSpPr>
          <p:nvPr>
            <p:ph type="subTitle" idx="8"/>
          </p:nvPr>
        </p:nvSpPr>
        <p:spPr>
          <a:xfrm>
            <a:off x="5694325" y="3867260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3 v1">
  <p:cSld name="CUSTOM_37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4"/>
          <p:cNvSpPr txBox="1">
            <a:spLocks noGrp="1"/>
          </p:cNvSpPr>
          <p:nvPr>
            <p:ph type="title"/>
          </p:nvPr>
        </p:nvSpPr>
        <p:spPr>
          <a:xfrm>
            <a:off x="379400" y="445025"/>
            <a:ext cx="82683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6" name="Google Shape;656;p54"/>
          <p:cNvSpPr/>
          <p:nvPr/>
        </p:nvSpPr>
        <p:spPr>
          <a:xfrm>
            <a:off x="379400" y="2644450"/>
            <a:ext cx="6393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57" name="Google Shape;657;p54"/>
          <p:cNvSpPr txBox="1">
            <a:spLocks noGrp="1"/>
          </p:cNvSpPr>
          <p:nvPr>
            <p:ph type="body" idx="1"/>
          </p:nvPr>
        </p:nvSpPr>
        <p:spPr>
          <a:xfrm>
            <a:off x="1112700" y="2665150"/>
            <a:ext cx="18468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58" name="Google Shape;658;p54"/>
          <p:cNvSpPr txBox="1">
            <a:spLocks noGrp="1"/>
          </p:cNvSpPr>
          <p:nvPr>
            <p:ph type="body" idx="2"/>
          </p:nvPr>
        </p:nvSpPr>
        <p:spPr>
          <a:xfrm>
            <a:off x="4043713" y="2665150"/>
            <a:ext cx="18468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59" name="Google Shape;659;p54"/>
          <p:cNvSpPr txBox="1">
            <a:spLocks noGrp="1"/>
          </p:cNvSpPr>
          <p:nvPr>
            <p:ph type="body" idx="3"/>
          </p:nvPr>
        </p:nvSpPr>
        <p:spPr>
          <a:xfrm>
            <a:off x="6877225" y="2665150"/>
            <a:ext cx="1846800" cy="53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60" name="Google Shape;660;p54"/>
          <p:cNvSpPr/>
          <p:nvPr/>
        </p:nvSpPr>
        <p:spPr>
          <a:xfrm>
            <a:off x="3253500" y="2644450"/>
            <a:ext cx="6393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61" name="Google Shape;661;p54"/>
          <p:cNvSpPr/>
          <p:nvPr/>
        </p:nvSpPr>
        <p:spPr>
          <a:xfrm>
            <a:off x="6133400" y="2644450"/>
            <a:ext cx="639300" cy="57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62" name="Google Shape;662;p54"/>
          <p:cNvSpPr txBox="1">
            <a:spLocks noGrp="1"/>
          </p:cNvSpPr>
          <p:nvPr>
            <p:ph type="subTitle" idx="4"/>
          </p:nvPr>
        </p:nvSpPr>
        <p:spPr>
          <a:xfrm>
            <a:off x="454250" y="271450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54"/>
          <p:cNvSpPr txBox="1">
            <a:spLocks noGrp="1"/>
          </p:cNvSpPr>
          <p:nvPr>
            <p:ph type="subTitle" idx="5"/>
          </p:nvPr>
        </p:nvSpPr>
        <p:spPr>
          <a:xfrm>
            <a:off x="3331250" y="271450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54"/>
          <p:cNvSpPr txBox="1">
            <a:spLocks noGrp="1"/>
          </p:cNvSpPr>
          <p:nvPr>
            <p:ph type="subTitle" idx="6"/>
          </p:nvPr>
        </p:nvSpPr>
        <p:spPr>
          <a:xfrm>
            <a:off x="6211935" y="271450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3 v2">
  <p:cSld name="CUSTOM_38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55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4027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67" name="Google Shape;667;p55"/>
          <p:cNvSpPr/>
          <p:nvPr/>
        </p:nvSpPr>
        <p:spPr>
          <a:xfrm>
            <a:off x="5514200" y="1201750"/>
            <a:ext cx="2741400" cy="73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68" name="Google Shape;668;p55"/>
          <p:cNvSpPr/>
          <p:nvPr/>
        </p:nvSpPr>
        <p:spPr>
          <a:xfrm>
            <a:off x="5514200" y="220650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69" name="Google Shape;669;p55"/>
          <p:cNvSpPr/>
          <p:nvPr/>
        </p:nvSpPr>
        <p:spPr>
          <a:xfrm>
            <a:off x="5514200" y="3211250"/>
            <a:ext cx="27414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70" name="Google Shape;670;p55"/>
          <p:cNvSpPr txBox="1">
            <a:spLocks noGrp="1"/>
          </p:cNvSpPr>
          <p:nvPr>
            <p:ph type="body" idx="1"/>
          </p:nvPr>
        </p:nvSpPr>
        <p:spPr>
          <a:xfrm>
            <a:off x="6152675" y="1327600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1" name="Google Shape;671;p55"/>
          <p:cNvSpPr txBox="1">
            <a:spLocks noGrp="1"/>
          </p:cNvSpPr>
          <p:nvPr>
            <p:ph type="body" idx="2"/>
          </p:nvPr>
        </p:nvSpPr>
        <p:spPr>
          <a:xfrm>
            <a:off x="6149725" y="2329800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2" name="Google Shape;672;p55"/>
          <p:cNvSpPr txBox="1">
            <a:spLocks noGrp="1"/>
          </p:cNvSpPr>
          <p:nvPr>
            <p:ph type="body" idx="3"/>
          </p:nvPr>
        </p:nvSpPr>
        <p:spPr>
          <a:xfrm>
            <a:off x="6149725" y="3347513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3" name="Google Shape;673;p55"/>
          <p:cNvSpPr txBox="1">
            <a:spLocks noGrp="1"/>
          </p:cNvSpPr>
          <p:nvPr>
            <p:ph type="subTitle" idx="4"/>
          </p:nvPr>
        </p:nvSpPr>
        <p:spPr>
          <a:xfrm>
            <a:off x="5647000" y="1353775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4" name="Google Shape;674;p55"/>
          <p:cNvSpPr txBox="1">
            <a:spLocks noGrp="1"/>
          </p:cNvSpPr>
          <p:nvPr>
            <p:ph type="subTitle" idx="5"/>
          </p:nvPr>
        </p:nvSpPr>
        <p:spPr>
          <a:xfrm>
            <a:off x="5647000" y="2350650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5" name="Google Shape;675;p55"/>
          <p:cNvSpPr txBox="1">
            <a:spLocks noGrp="1"/>
          </p:cNvSpPr>
          <p:nvPr>
            <p:ph type="subTitle" idx="6"/>
          </p:nvPr>
        </p:nvSpPr>
        <p:spPr>
          <a:xfrm>
            <a:off x="5647000" y="3368375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2 v1">
  <p:cSld name="CUSTOM_39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5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8" name="Google Shape;678;p56"/>
          <p:cNvSpPr/>
          <p:nvPr/>
        </p:nvSpPr>
        <p:spPr>
          <a:xfrm>
            <a:off x="513900" y="2454550"/>
            <a:ext cx="816000" cy="723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79" name="Google Shape;679;p56"/>
          <p:cNvSpPr txBox="1">
            <a:spLocks noGrp="1"/>
          </p:cNvSpPr>
          <p:nvPr>
            <p:ph type="body" idx="1"/>
          </p:nvPr>
        </p:nvSpPr>
        <p:spPr>
          <a:xfrm>
            <a:off x="1501026" y="2444234"/>
            <a:ext cx="2586000" cy="74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80" name="Google Shape;680;p56"/>
          <p:cNvSpPr txBox="1">
            <a:spLocks noGrp="1"/>
          </p:cNvSpPr>
          <p:nvPr>
            <p:ph type="body" idx="2"/>
          </p:nvPr>
        </p:nvSpPr>
        <p:spPr>
          <a:xfrm>
            <a:off x="5991742" y="2448697"/>
            <a:ext cx="2586000" cy="74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81" name="Google Shape;681;p56"/>
          <p:cNvSpPr/>
          <p:nvPr/>
        </p:nvSpPr>
        <p:spPr>
          <a:xfrm>
            <a:off x="4924925" y="2459596"/>
            <a:ext cx="816000" cy="7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82" name="Google Shape;682;p56"/>
          <p:cNvSpPr txBox="1">
            <a:spLocks noGrp="1"/>
          </p:cNvSpPr>
          <p:nvPr>
            <p:ph type="subTitle" idx="3"/>
          </p:nvPr>
        </p:nvSpPr>
        <p:spPr>
          <a:xfrm>
            <a:off x="677100" y="26088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3" name="Google Shape;683;p56"/>
          <p:cNvSpPr txBox="1">
            <a:spLocks noGrp="1"/>
          </p:cNvSpPr>
          <p:nvPr>
            <p:ph type="subTitle" idx="4"/>
          </p:nvPr>
        </p:nvSpPr>
        <p:spPr>
          <a:xfrm>
            <a:off x="5088125" y="2608850"/>
            <a:ext cx="489600" cy="4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Single Quiz Options 2 v2">
  <p:cSld name="CUSTOM_40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57"/>
          <p:cNvSpPr txBox="1">
            <a:spLocks noGrp="1"/>
          </p:cNvSpPr>
          <p:nvPr>
            <p:ph type="title"/>
          </p:nvPr>
        </p:nvSpPr>
        <p:spPr>
          <a:xfrm>
            <a:off x="566250" y="2339775"/>
            <a:ext cx="3999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86" name="Google Shape;686;p57"/>
          <p:cNvSpPr/>
          <p:nvPr/>
        </p:nvSpPr>
        <p:spPr>
          <a:xfrm>
            <a:off x="5514200" y="1462250"/>
            <a:ext cx="2741400" cy="73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87" name="Google Shape;687;p57"/>
          <p:cNvSpPr/>
          <p:nvPr/>
        </p:nvSpPr>
        <p:spPr>
          <a:xfrm>
            <a:off x="5514200" y="2950750"/>
            <a:ext cx="27414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88" name="Google Shape;688;p57"/>
          <p:cNvSpPr txBox="1">
            <a:spLocks noGrp="1"/>
          </p:cNvSpPr>
          <p:nvPr>
            <p:ph type="body" idx="1"/>
          </p:nvPr>
        </p:nvSpPr>
        <p:spPr>
          <a:xfrm>
            <a:off x="6152675" y="1588100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9" name="Google Shape;689;p57"/>
          <p:cNvSpPr txBox="1">
            <a:spLocks noGrp="1"/>
          </p:cNvSpPr>
          <p:nvPr>
            <p:ph type="body" idx="2"/>
          </p:nvPr>
        </p:nvSpPr>
        <p:spPr>
          <a:xfrm>
            <a:off x="6149725" y="3074050"/>
            <a:ext cx="1884600" cy="48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0" name="Google Shape;690;p57"/>
          <p:cNvSpPr txBox="1">
            <a:spLocks noGrp="1"/>
          </p:cNvSpPr>
          <p:nvPr>
            <p:ph type="subTitle" idx="3"/>
          </p:nvPr>
        </p:nvSpPr>
        <p:spPr>
          <a:xfrm>
            <a:off x="5647000" y="1614275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1" name="Google Shape;691;p57"/>
          <p:cNvSpPr txBox="1">
            <a:spLocks noGrp="1"/>
          </p:cNvSpPr>
          <p:nvPr>
            <p:ph type="subTitle" idx="4"/>
          </p:nvPr>
        </p:nvSpPr>
        <p:spPr>
          <a:xfrm>
            <a:off x="5647000" y="3094900"/>
            <a:ext cx="455400" cy="44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1">
  <p:cSld name="CUSTOM_34"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58"/>
          <p:cNvSpPr/>
          <p:nvPr/>
        </p:nvSpPr>
        <p:spPr>
          <a:xfrm>
            <a:off x="5912625" y="3041863"/>
            <a:ext cx="22851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94" name="Google Shape;694;p58"/>
          <p:cNvSpPr/>
          <p:nvPr/>
        </p:nvSpPr>
        <p:spPr>
          <a:xfrm>
            <a:off x="6004575" y="3120763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95" name="Google Shape;695;p58"/>
          <p:cNvSpPr txBox="1">
            <a:spLocks noGrp="1"/>
          </p:cNvSpPr>
          <p:nvPr>
            <p:ph type="title"/>
          </p:nvPr>
        </p:nvSpPr>
        <p:spPr>
          <a:xfrm>
            <a:off x="566250" y="2285400"/>
            <a:ext cx="4067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96" name="Google Shape;696;p58"/>
          <p:cNvSpPr/>
          <p:nvPr/>
        </p:nvSpPr>
        <p:spPr>
          <a:xfrm>
            <a:off x="5912625" y="1371138"/>
            <a:ext cx="22851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697" name="Google Shape;697;p58"/>
          <p:cNvSpPr/>
          <p:nvPr/>
        </p:nvSpPr>
        <p:spPr>
          <a:xfrm>
            <a:off x="6004575" y="1452588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grpSp>
        <p:nvGrpSpPr>
          <p:cNvPr id="698" name="Google Shape;698;p58"/>
          <p:cNvGrpSpPr/>
          <p:nvPr/>
        </p:nvGrpSpPr>
        <p:grpSpPr>
          <a:xfrm rot="-2700000">
            <a:off x="6131098" y="1596259"/>
            <a:ext cx="348897" cy="200098"/>
            <a:chOff x="3876675" y="1766250"/>
            <a:chExt cx="348900" cy="200100"/>
          </a:xfrm>
        </p:grpSpPr>
        <p:sp>
          <p:nvSpPr>
            <p:cNvPr id="699" name="Google Shape;699;p58"/>
            <p:cNvSpPr/>
            <p:nvPr/>
          </p:nvSpPr>
          <p:spPr>
            <a:xfrm>
              <a:off x="3876700" y="1766250"/>
              <a:ext cx="72000" cy="20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700" name="Google Shape;700;p58"/>
            <p:cNvSpPr/>
            <p:nvPr/>
          </p:nvSpPr>
          <p:spPr>
            <a:xfrm rot="5400000">
              <a:off x="4015125" y="1755900"/>
              <a:ext cx="72000" cy="348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grpSp>
        <p:nvGrpSpPr>
          <p:cNvPr id="701" name="Google Shape;701;p58"/>
          <p:cNvGrpSpPr/>
          <p:nvPr/>
        </p:nvGrpSpPr>
        <p:grpSpPr>
          <a:xfrm>
            <a:off x="6142124" y="3258302"/>
            <a:ext cx="297600" cy="297600"/>
            <a:chOff x="3902424" y="2300989"/>
            <a:chExt cx="297600" cy="297600"/>
          </a:xfrm>
        </p:grpSpPr>
        <p:sp>
          <p:nvSpPr>
            <p:cNvPr id="702" name="Google Shape;702;p58"/>
            <p:cNvSpPr/>
            <p:nvPr/>
          </p:nvSpPr>
          <p:spPr>
            <a:xfrm rot="2700000">
              <a:off x="4015161" y="2275417"/>
              <a:ext cx="72125" cy="34874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703" name="Google Shape;703;p58"/>
            <p:cNvSpPr/>
            <p:nvPr/>
          </p:nvSpPr>
          <p:spPr>
            <a:xfrm rot="-2700000">
              <a:off x="4015161" y="2275417"/>
              <a:ext cx="72125" cy="34874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sp>
        <p:nvSpPr>
          <p:cNvPr id="704" name="Google Shape;704;p58"/>
          <p:cNvSpPr txBox="1">
            <a:spLocks noGrp="1"/>
          </p:cNvSpPr>
          <p:nvPr>
            <p:ph type="body" idx="1"/>
          </p:nvPr>
        </p:nvSpPr>
        <p:spPr>
          <a:xfrm>
            <a:off x="6661950" y="1452600"/>
            <a:ext cx="139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5" name="Google Shape;705;p58"/>
          <p:cNvSpPr txBox="1">
            <a:spLocks noGrp="1"/>
          </p:cNvSpPr>
          <p:nvPr>
            <p:ph type="body" idx="2"/>
          </p:nvPr>
        </p:nvSpPr>
        <p:spPr>
          <a:xfrm>
            <a:off x="6694150" y="3120750"/>
            <a:ext cx="139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6" name="Google Shape;706;p58"/>
          <p:cNvSpPr/>
          <p:nvPr/>
        </p:nvSpPr>
        <p:spPr>
          <a:xfrm rot="10800000">
            <a:off x="8068725" y="1371100"/>
            <a:ext cx="129000" cy="129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58"/>
          <p:cNvSpPr/>
          <p:nvPr/>
        </p:nvSpPr>
        <p:spPr>
          <a:xfrm rot="10800000">
            <a:off x="8068725" y="3041875"/>
            <a:ext cx="129000" cy="129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2">
  <p:cSld name="CUSTOM_34_1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59"/>
          <p:cNvSpPr/>
          <p:nvPr/>
        </p:nvSpPr>
        <p:spPr>
          <a:xfrm>
            <a:off x="6292650" y="3465375"/>
            <a:ext cx="22851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710" name="Google Shape;710;p59"/>
          <p:cNvSpPr/>
          <p:nvPr/>
        </p:nvSpPr>
        <p:spPr>
          <a:xfrm>
            <a:off x="6384600" y="35442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711" name="Google Shape;711;p59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2" name="Google Shape;712;p59"/>
          <p:cNvSpPr/>
          <p:nvPr/>
        </p:nvSpPr>
        <p:spPr>
          <a:xfrm>
            <a:off x="566250" y="3462825"/>
            <a:ext cx="22851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713" name="Google Shape;713;p59"/>
          <p:cNvSpPr/>
          <p:nvPr/>
        </p:nvSpPr>
        <p:spPr>
          <a:xfrm>
            <a:off x="658200" y="35442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grpSp>
        <p:nvGrpSpPr>
          <p:cNvPr id="714" name="Google Shape;714;p59"/>
          <p:cNvGrpSpPr/>
          <p:nvPr/>
        </p:nvGrpSpPr>
        <p:grpSpPr>
          <a:xfrm rot="-2700000">
            <a:off x="784723" y="3687946"/>
            <a:ext cx="348897" cy="200098"/>
            <a:chOff x="3876675" y="1766250"/>
            <a:chExt cx="348900" cy="200100"/>
          </a:xfrm>
        </p:grpSpPr>
        <p:sp>
          <p:nvSpPr>
            <p:cNvPr id="715" name="Google Shape;715;p59"/>
            <p:cNvSpPr/>
            <p:nvPr/>
          </p:nvSpPr>
          <p:spPr>
            <a:xfrm>
              <a:off x="3876700" y="1766250"/>
              <a:ext cx="72000" cy="20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716" name="Google Shape;716;p59"/>
            <p:cNvSpPr/>
            <p:nvPr/>
          </p:nvSpPr>
          <p:spPr>
            <a:xfrm rot="5400000">
              <a:off x="4015125" y="1755900"/>
              <a:ext cx="72000" cy="348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grpSp>
        <p:nvGrpSpPr>
          <p:cNvPr id="717" name="Google Shape;717;p59"/>
          <p:cNvGrpSpPr/>
          <p:nvPr/>
        </p:nvGrpSpPr>
        <p:grpSpPr>
          <a:xfrm>
            <a:off x="6522149" y="3681814"/>
            <a:ext cx="297600" cy="297600"/>
            <a:chOff x="3902424" y="2300989"/>
            <a:chExt cx="297600" cy="297600"/>
          </a:xfrm>
        </p:grpSpPr>
        <p:sp>
          <p:nvSpPr>
            <p:cNvPr id="718" name="Google Shape;718;p59"/>
            <p:cNvSpPr/>
            <p:nvPr/>
          </p:nvSpPr>
          <p:spPr>
            <a:xfrm rot="2700000">
              <a:off x="4015161" y="2275417"/>
              <a:ext cx="72125" cy="34874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719" name="Google Shape;719;p59"/>
            <p:cNvSpPr/>
            <p:nvPr/>
          </p:nvSpPr>
          <p:spPr>
            <a:xfrm rot="-2700000">
              <a:off x="4015161" y="2275417"/>
              <a:ext cx="72125" cy="34874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sp>
        <p:nvSpPr>
          <p:cNvPr id="720" name="Google Shape;720;p59"/>
          <p:cNvSpPr txBox="1">
            <a:spLocks noGrp="1"/>
          </p:cNvSpPr>
          <p:nvPr>
            <p:ph type="body" idx="1"/>
          </p:nvPr>
        </p:nvSpPr>
        <p:spPr>
          <a:xfrm>
            <a:off x="1331100" y="3544275"/>
            <a:ext cx="139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1" name="Google Shape;721;p59"/>
          <p:cNvSpPr txBox="1">
            <a:spLocks noGrp="1"/>
          </p:cNvSpPr>
          <p:nvPr>
            <p:ph type="body" idx="2"/>
          </p:nvPr>
        </p:nvSpPr>
        <p:spPr>
          <a:xfrm>
            <a:off x="7041975" y="3541725"/>
            <a:ext cx="139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2" name="Google Shape;722;p59"/>
          <p:cNvSpPr/>
          <p:nvPr/>
        </p:nvSpPr>
        <p:spPr>
          <a:xfrm rot="10800000">
            <a:off x="2700150" y="3465525"/>
            <a:ext cx="151200" cy="151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59"/>
          <p:cNvSpPr/>
          <p:nvPr/>
        </p:nvSpPr>
        <p:spPr>
          <a:xfrm rot="10800000">
            <a:off x="8426550" y="3465525"/>
            <a:ext cx="151200" cy="151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rue False v3">
  <p:cSld name="CUSTOM_34_1_1">
    <p:bg>
      <p:bgPr>
        <a:solidFill>
          <a:srgbClr val="E9F8FF"/>
        </a:solidFill>
        <a:effectLst/>
      </p:bgPr>
    </p:bg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60"/>
          <p:cNvSpPr/>
          <p:nvPr/>
        </p:nvSpPr>
        <p:spPr>
          <a:xfrm>
            <a:off x="566250" y="520900"/>
            <a:ext cx="8040900" cy="367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60"/>
          <p:cNvSpPr/>
          <p:nvPr/>
        </p:nvSpPr>
        <p:spPr>
          <a:xfrm>
            <a:off x="4841575" y="3838475"/>
            <a:ext cx="2285100" cy="7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727" name="Google Shape;727;p60"/>
          <p:cNvSpPr/>
          <p:nvPr/>
        </p:nvSpPr>
        <p:spPr>
          <a:xfrm>
            <a:off x="4933525" y="39173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728" name="Google Shape;728;p60"/>
          <p:cNvSpPr txBox="1">
            <a:spLocks noGrp="1"/>
          </p:cNvSpPr>
          <p:nvPr>
            <p:ph type="title"/>
          </p:nvPr>
        </p:nvSpPr>
        <p:spPr>
          <a:xfrm>
            <a:off x="918800" y="833450"/>
            <a:ext cx="7316400" cy="209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9" name="Google Shape;729;p60"/>
          <p:cNvSpPr/>
          <p:nvPr/>
        </p:nvSpPr>
        <p:spPr>
          <a:xfrm>
            <a:off x="2017325" y="3835925"/>
            <a:ext cx="2285100" cy="73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sp>
        <p:nvSpPr>
          <p:cNvPr id="730" name="Google Shape;730;p60"/>
          <p:cNvSpPr/>
          <p:nvPr/>
        </p:nvSpPr>
        <p:spPr>
          <a:xfrm>
            <a:off x="2109275" y="3917375"/>
            <a:ext cx="5727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edoka"/>
              <a:ea typeface="Fredoka"/>
              <a:cs typeface="Fredoka"/>
              <a:sym typeface="Fredoka"/>
            </a:endParaRPr>
          </a:p>
        </p:txBody>
      </p:sp>
      <p:grpSp>
        <p:nvGrpSpPr>
          <p:cNvPr id="731" name="Google Shape;731;p60"/>
          <p:cNvGrpSpPr/>
          <p:nvPr/>
        </p:nvGrpSpPr>
        <p:grpSpPr>
          <a:xfrm rot="-2700000">
            <a:off x="2235798" y="4061046"/>
            <a:ext cx="348897" cy="200098"/>
            <a:chOff x="3876675" y="1766250"/>
            <a:chExt cx="348900" cy="200100"/>
          </a:xfrm>
        </p:grpSpPr>
        <p:sp>
          <p:nvSpPr>
            <p:cNvPr id="732" name="Google Shape;732;p60"/>
            <p:cNvSpPr/>
            <p:nvPr/>
          </p:nvSpPr>
          <p:spPr>
            <a:xfrm>
              <a:off x="3876700" y="1766250"/>
              <a:ext cx="72000" cy="20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733" name="Google Shape;733;p60"/>
            <p:cNvSpPr/>
            <p:nvPr/>
          </p:nvSpPr>
          <p:spPr>
            <a:xfrm rot="5400000">
              <a:off x="4015125" y="1755900"/>
              <a:ext cx="72000" cy="348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grpSp>
        <p:nvGrpSpPr>
          <p:cNvPr id="734" name="Google Shape;734;p60"/>
          <p:cNvGrpSpPr/>
          <p:nvPr/>
        </p:nvGrpSpPr>
        <p:grpSpPr>
          <a:xfrm>
            <a:off x="5071074" y="4054914"/>
            <a:ext cx="297600" cy="297600"/>
            <a:chOff x="3902424" y="2300989"/>
            <a:chExt cx="297600" cy="297600"/>
          </a:xfrm>
        </p:grpSpPr>
        <p:sp>
          <p:nvSpPr>
            <p:cNvPr id="735" name="Google Shape;735;p60"/>
            <p:cNvSpPr/>
            <p:nvPr/>
          </p:nvSpPr>
          <p:spPr>
            <a:xfrm rot="2700000">
              <a:off x="4015161" y="2275417"/>
              <a:ext cx="72125" cy="34874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  <p:sp>
          <p:nvSpPr>
            <p:cNvPr id="736" name="Google Shape;736;p60"/>
            <p:cNvSpPr/>
            <p:nvPr/>
          </p:nvSpPr>
          <p:spPr>
            <a:xfrm rot="-2700000">
              <a:off x="4015161" y="2275417"/>
              <a:ext cx="72125" cy="34874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Fredoka"/>
                <a:ea typeface="Fredoka"/>
                <a:cs typeface="Fredoka"/>
                <a:sym typeface="Fredoka"/>
              </a:endParaRPr>
            </a:p>
          </p:txBody>
        </p:sp>
      </p:grpSp>
      <p:sp>
        <p:nvSpPr>
          <p:cNvPr id="737" name="Google Shape;737;p60"/>
          <p:cNvSpPr txBox="1">
            <a:spLocks noGrp="1"/>
          </p:cNvSpPr>
          <p:nvPr>
            <p:ph type="body" idx="1"/>
          </p:nvPr>
        </p:nvSpPr>
        <p:spPr>
          <a:xfrm>
            <a:off x="2772900" y="3917375"/>
            <a:ext cx="139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60"/>
          <p:cNvSpPr txBox="1">
            <a:spLocks noGrp="1"/>
          </p:cNvSpPr>
          <p:nvPr>
            <p:ph type="body" idx="2"/>
          </p:nvPr>
        </p:nvSpPr>
        <p:spPr>
          <a:xfrm>
            <a:off x="5609675" y="3914825"/>
            <a:ext cx="139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9" name="Google Shape;739;p60"/>
          <p:cNvSpPr/>
          <p:nvPr/>
        </p:nvSpPr>
        <p:spPr>
          <a:xfrm rot="10800000">
            <a:off x="4145825" y="3836025"/>
            <a:ext cx="153600" cy="1536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60"/>
          <p:cNvSpPr/>
          <p:nvPr/>
        </p:nvSpPr>
        <p:spPr>
          <a:xfrm rot="10800000">
            <a:off x="6973075" y="3836025"/>
            <a:ext cx="153600" cy="1536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2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571444" y="571500"/>
            <a:ext cx="80010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>
            <a:spLocks noGrp="1"/>
          </p:cNvSpPr>
          <p:nvPr>
            <p:ph type="pic" idx="2"/>
          </p:nvPr>
        </p:nvSpPr>
        <p:spPr>
          <a:xfrm>
            <a:off x="3102413" y="1486706"/>
            <a:ext cx="2939100" cy="3657000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7"/>
          <p:cNvSpPr/>
          <p:nvPr/>
        </p:nvSpPr>
        <p:spPr>
          <a:xfrm>
            <a:off x="6041588" y="1486706"/>
            <a:ext cx="2530800" cy="2437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ubTitle" idx="1"/>
          </p:nvPr>
        </p:nvSpPr>
        <p:spPr>
          <a:xfrm>
            <a:off x="6289763" y="1702208"/>
            <a:ext cx="2034600" cy="50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None/>
              <a:defRPr sz="12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None/>
              <a:defRPr sz="12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None/>
              <a:defRPr sz="12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None/>
              <a:defRPr sz="12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None/>
              <a:defRPr sz="12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None/>
              <a:defRPr sz="12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None/>
              <a:defRPr sz="12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None/>
              <a:defRPr sz="12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anken Grotesk"/>
              <a:buNone/>
              <a:defRPr sz="1200" b="1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6289763" y="2252813"/>
            <a:ext cx="2034600" cy="123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 Light"/>
              <a:buChar char="●"/>
              <a:defRPr sz="9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 Light"/>
              <a:buChar char="○"/>
              <a:defRPr sz="9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 Light"/>
              <a:buChar char="■"/>
              <a:defRPr sz="9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 Light"/>
              <a:buChar char="●"/>
              <a:defRPr sz="9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 Light"/>
              <a:buChar char="○"/>
              <a:defRPr sz="9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 Light"/>
              <a:buChar char="■"/>
              <a:defRPr sz="9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 Light"/>
              <a:buChar char="●"/>
              <a:defRPr sz="9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 Light"/>
              <a:buChar char="○"/>
              <a:defRPr sz="9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Clr>
                <a:schemeClr val="lt1"/>
              </a:buClr>
              <a:buSzPts val="900"/>
              <a:buFont typeface="Open Sans Light"/>
              <a:buChar char="■"/>
              <a:defRPr sz="9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4"/>
          </p:nvPr>
        </p:nvSpPr>
        <p:spPr>
          <a:xfrm>
            <a:off x="571500" y="2252813"/>
            <a:ext cx="2170200" cy="167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●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○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■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●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○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■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●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○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Clr>
                <a:schemeClr val="accent4"/>
              </a:buClr>
              <a:buSzPts val="900"/>
              <a:buFont typeface="Open Sans Light"/>
              <a:buChar char="■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6041588" y="3855956"/>
            <a:ext cx="2530800" cy="6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6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0906" y="697781"/>
            <a:ext cx="707593" cy="5541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963094" y="1474706"/>
            <a:ext cx="6582300" cy="1794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Hanken Grotesk"/>
              <a:buNone/>
              <a:defRPr sz="21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Hanken Grotesk"/>
              <a:buNone/>
              <a:defRPr sz="21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Hanken Grotesk"/>
              <a:buNone/>
              <a:defRPr sz="21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Hanken Grotesk"/>
              <a:buNone/>
              <a:defRPr sz="21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Hanken Grotesk"/>
              <a:buNone/>
              <a:defRPr sz="21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Hanken Grotesk"/>
              <a:buNone/>
              <a:defRPr sz="21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Hanken Grotesk"/>
              <a:buNone/>
              <a:defRPr sz="21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Hanken Grotesk"/>
              <a:buNone/>
              <a:defRPr sz="21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Hanken Grotesk"/>
              <a:buNone/>
              <a:defRPr sz="21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/>
          <p:nvPr/>
        </p:nvSpPr>
        <p:spPr>
          <a:xfrm>
            <a:off x="963094" y="3548981"/>
            <a:ext cx="8195400" cy="2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ubTitle" idx="1"/>
          </p:nvPr>
        </p:nvSpPr>
        <p:spPr>
          <a:xfrm>
            <a:off x="963094" y="3639131"/>
            <a:ext cx="3153300" cy="32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None/>
              <a:defRPr sz="14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anken Grotesk"/>
              <a:buNone/>
              <a:defRPr sz="14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anken Grotesk"/>
              <a:buNone/>
              <a:defRPr sz="14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anken Grotesk"/>
              <a:buNone/>
              <a:defRPr sz="14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anken Grotesk"/>
              <a:buNone/>
              <a:defRPr sz="14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anken Grotesk"/>
              <a:buNone/>
              <a:defRPr sz="14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anken Grotesk"/>
              <a:buNone/>
              <a:defRPr sz="14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anken Grotesk"/>
              <a:buNone/>
              <a:defRPr sz="14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anken Grotesk"/>
              <a:buNone/>
              <a:defRPr sz="1400" b="1">
                <a:solidFill>
                  <a:schemeClr val="accent3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">
  <p:cSld name="CUSTOM_5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0" y="2573775"/>
            <a:ext cx="1638300" cy="257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9"/>
          <p:cNvSpPr/>
          <p:nvPr/>
        </p:nvSpPr>
        <p:spPr>
          <a:xfrm>
            <a:off x="0" y="0"/>
            <a:ext cx="1638300" cy="25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2" name="Google Shape;6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1500" y="531206"/>
            <a:ext cx="2096550" cy="4081088"/>
          </a:xfrm>
          <a:prstGeom prst="rect">
            <a:avLst/>
          </a:prstGeom>
          <a:noFill/>
          <a:ln>
            <a:noFill/>
          </a:ln>
          <a:effectLst>
            <a:outerShdw blurRad="1270000" dist="469900" dir="5400000" sx="87000" sy="87000" algn="t" rotWithShape="0">
              <a:srgbClr val="000000">
                <a:alpha val="10000"/>
              </a:srgbClr>
            </a:outerShdw>
          </a:effectLst>
        </p:spPr>
      </p:pic>
      <p:sp>
        <p:nvSpPr>
          <p:cNvPr id="63" name="Google Shape;63;p9"/>
          <p:cNvSpPr>
            <a:spLocks noGrp="1"/>
          </p:cNvSpPr>
          <p:nvPr>
            <p:ph type="pic" idx="2"/>
          </p:nvPr>
        </p:nvSpPr>
        <p:spPr>
          <a:xfrm>
            <a:off x="782991" y="728186"/>
            <a:ext cx="1690800" cy="3693000"/>
          </a:xfrm>
          <a:prstGeom prst="roundRect">
            <a:avLst>
              <a:gd name="adj" fmla="val 10560"/>
            </a:avLst>
          </a:prstGeom>
          <a:noFill/>
          <a:ln>
            <a:noFill/>
          </a:ln>
        </p:spPr>
      </p:sp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3165225" y="1185750"/>
            <a:ext cx="5407200" cy="5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Hanken Grotesk"/>
              <a:buNone/>
              <a:defRPr sz="27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1"/>
          </p:nvPr>
        </p:nvSpPr>
        <p:spPr>
          <a:xfrm>
            <a:off x="3165225" y="2491407"/>
            <a:ext cx="2301000" cy="148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●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○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■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●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○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■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●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○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Clr>
                <a:schemeClr val="accent4"/>
              </a:buClr>
              <a:buSzPts val="900"/>
              <a:buFont typeface="Open Sans Light"/>
              <a:buChar char="■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ubTitle" idx="3"/>
          </p:nvPr>
        </p:nvSpPr>
        <p:spPr>
          <a:xfrm>
            <a:off x="3165225" y="1940794"/>
            <a:ext cx="2301000" cy="50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4"/>
          </p:nvPr>
        </p:nvSpPr>
        <p:spPr>
          <a:xfrm>
            <a:off x="6003131" y="2491407"/>
            <a:ext cx="2301000" cy="148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●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○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■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●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○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■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●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85750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Open Sans Light"/>
              <a:buChar char="○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85750" rtl="0">
              <a:lnSpc>
                <a:spcPct val="120000"/>
              </a:lnSpc>
              <a:spcBef>
                <a:spcPts val="500"/>
              </a:spcBef>
              <a:spcAft>
                <a:spcPts val="500"/>
              </a:spcAft>
              <a:buClr>
                <a:schemeClr val="accent4"/>
              </a:buClr>
              <a:buSzPts val="900"/>
              <a:buFont typeface="Open Sans Light"/>
              <a:buChar char="■"/>
              <a:defRPr sz="90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5"/>
          </p:nvPr>
        </p:nvSpPr>
        <p:spPr>
          <a:xfrm>
            <a:off x="6003131" y="1940794"/>
            <a:ext cx="2301000" cy="50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Hanken Grotesk"/>
              <a:buNone/>
              <a:defRPr sz="1200" b="1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cxnSp>
        <p:nvCxnSpPr>
          <p:cNvPr id="69" name="Google Shape;69;p9"/>
          <p:cNvCxnSpPr/>
          <p:nvPr/>
        </p:nvCxnSpPr>
        <p:spPr>
          <a:xfrm>
            <a:off x="5694619" y="2037019"/>
            <a:ext cx="0" cy="1942200"/>
          </a:xfrm>
          <a:prstGeom prst="straightConnector1">
            <a:avLst/>
          </a:prstGeom>
          <a:noFill/>
          <a:ln w="9525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2 - Image">
  <p:cSld name="TITLE_AND_BODY_1_3_1_2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>
            <a:spLocks noGrp="1"/>
          </p:cNvSpPr>
          <p:nvPr>
            <p:ph type="pic" idx="2"/>
          </p:nvPr>
        </p:nvSpPr>
        <p:spPr>
          <a:xfrm>
            <a:off x="4978775" y="0"/>
            <a:ext cx="4165200" cy="44733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50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 rot="-5400000">
            <a:off x="8908669" y="4908000"/>
            <a:ext cx="235500" cy="2355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535950" y="571500"/>
            <a:ext cx="8072100" cy="3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 SemiBold"/>
              <a:buNone/>
              <a:defRPr sz="2000">
                <a:solidFill>
                  <a:schemeClr val="dk2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535950" y="1593563"/>
            <a:ext cx="8072100" cy="24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Char char="●"/>
              <a:defRPr sz="1100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Char char="○"/>
              <a:defRPr sz="1100"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Char char="■"/>
              <a:defRPr sz="1100"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Char char="●"/>
              <a:defRPr sz="1100"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Char char="○"/>
              <a:defRPr sz="1100"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Char char="■"/>
              <a:defRPr sz="1100"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Char char="●"/>
              <a:defRPr sz="1100"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Char char="○"/>
              <a:defRPr sz="1100"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Char char="■"/>
              <a:defRPr sz="11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80">
          <p15:clr>
            <a:srgbClr val="F26B43"/>
          </p15:clr>
        </p15:guide>
        <p15:guide id="2" pos="180">
          <p15:clr>
            <a:srgbClr val="F26B43"/>
          </p15:clr>
        </p15:guide>
        <p15:guide id="3" pos="5400">
          <p15:clr>
            <a:srgbClr val="F26B43"/>
          </p15:clr>
        </p15:guide>
        <p15:guide id="4" orient="horz" pos="3060">
          <p15:clr>
            <a:srgbClr val="F26B43"/>
          </p15:clr>
        </p15:guide>
        <p15:guide id="5" orient="horz" pos="360">
          <p15:clr>
            <a:srgbClr val="F26B43"/>
          </p15:clr>
        </p15:guide>
        <p15:guide id="6" pos="360">
          <p15:clr>
            <a:srgbClr val="F26B43"/>
          </p15:clr>
        </p15:guide>
        <p15:guide id="7" orient="horz" pos="2880">
          <p15:clr>
            <a:srgbClr val="F26B43"/>
          </p15:clr>
        </p15:guide>
        <p15:guide id="8" pos="55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5.png"/><Relationship Id="rId7" Type="http://schemas.openxmlformats.org/officeDocument/2006/relationships/hyperlink" Target="twitter.com/yavitkov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8.png"/><Relationship Id="rId5" Type="http://schemas.openxmlformats.org/officeDocument/2006/relationships/hyperlink" Target="https://www.facebook.com/groups/59940168" TargetMode="External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5" name="Google Shape;745;p6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445" r="3445"/>
          <a:stretch/>
        </p:blipFill>
        <p:spPr>
          <a:xfrm>
            <a:off x="4978775" y="0"/>
            <a:ext cx="4165199" cy="4473300"/>
          </a:xfrm>
          <a:prstGeom prst="rect">
            <a:avLst/>
          </a:prstGeom>
        </p:spPr>
      </p:pic>
      <p:sp>
        <p:nvSpPr>
          <p:cNvPr id="746" name="Google Shape;746;p61"/>
          <p:cNvSpPr txBox="1">
            <a:spLocks noGrp="1"/>
          </p:cNvSpPr>
          <p:nvPr>
            <p:ph type="title"/>
          </p:nvPr>
        </p:nvSpPr>
        <p:spPr>
          <a:xfrm>
            <a:off x="1144150" y="591327"/>
            <a:ext cx="4093500" cy="50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SmartCampus</a:t>
            </a:r>
            <a:r>
              <a:rPr lang="en-GB" sz="14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Suite v4.3.0.9</a:t>
            </a:r>
            <a:endParaRPr sz="2300" b="1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47" name="Google Shape;747;p61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 SmartCampus Suite v4.3.0.9: A comprehensive campus-wide access and entitlement management system. This solution provides centralized control and streamlines campus operations.</a:t>
            </a:r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62610" y="528917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215502" y="4580319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70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44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Compliance &amp; Security</a:t>
            </a:r>
            <a:endParaRPr/>
          </a:p>
        </p:txBody>
      </p:sp>
      <p:sp>
        <p:nvSpPr>
          <p:cNvPr id="809" name="Google Shape;809;p70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Security and compliance are paramount: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 dirty="0"/>
              <a:t>Encryption:</a:t>
            </a:r>
            <a:r>
              <a:rPr lang="en-GB" dirty="0"/>
              <a:t> End-to-end encryption to protect sensitive data.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 dirty="0" smtClean="0"/>
              <a:t>F</a:t>
            </a:r>
            <a:r>
              <a:rPr lang="en-GB" b="1" dirty="0" smtClean="0"/>
              <a:t>ERPA </a:t>
            </a:r>
            <a:r>
              <a:rPr lang="en-GB" b="1" dirty="0"/>
              <a:t>Compliance:</a:t>
            </a:r>
            <a:r>
              <a:rPr lang="en-GB" dirty="0"/>
              <a:t> Adherence to data privacy regulations.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 dirty="0" smtClean="0"/>
              <a:t>Anti-Cloning</a:t>
            </a:r>
            <a:r>
              <a:rPr lang="en-GB" b="1" dirty="0"/>
              <a:t>:</a:t>
            </a:r>
            <a:r>
              <a:rPr lang="en-GB" dirty="0"/>
              <a:t> Measures to prevent credential cloning and unauthorized access.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 dirty="0"/>
              <a:t>Audit Logging:</a:t>
            </a:r>
            <a:r>
              <a:rPr lang="en-GB" dirty="0"/>
              <a:t> Comprehensive audit logging for forensic analysis and compliance reporting.</a:t>
            </a:r>
            <a:endParaRPr/>
          </a:p>
        </p:txBody>
      </p:sp>
      <p:pic>
        <p:nvPicPr>
          <p:cNvPr id="810" name="Google Shape;810;p7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6308" r="6317"/>
          <a:stretch/>
        </p:blipFill>
        <p:spPr>
          <a:xfrm>
            <a:off x="5193150" y="634950"/>
            <a:ext cx="3384599" cy="3873600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375474" y="4610799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7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44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Operations &amp; Monitoring</a:t>
            </a:r>
            <a:endParaRPr/>
          </a:p>
        </p:txBody>
      </p:sp>
      <p:sp>
        <p:nvSpPr>
          <p:cNvPr id="816" name="Google Shape;816;p71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SmartCampus Suite ensures reliable operation and proactive monitoring: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Uptime Targets:</a:t>
            </a:r>
            <a:r>
              <a:rPr lang="en-GB"/>
              <a:t> High availability and redundancy to meet stringent uptime requirements.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Logging:</a:t>
            </a:r>
            <a:r>
              <a:rPr lang="en-GB"/>
              <a:t> Centralized logging for troubleshooting and security analysis.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Backups:</a:t>
            </a:r>
            <a:r>
              <a:rPr lang="en-GB"/>
              <a:t> Regular backups to protect against data loss.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Disaster Recovery:</a:t>
            </a:r>
            <a:r>
              <a:rPr lang="en-GB"/>
              <a:t> Comprehensive disaster recovery plan to ensure business continuity.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Observability:</a:t>
            </a:r>
            <a:r>
              <a:rPr lang="en-GB"/>
              <a:t> Tools and dashboards for real-time monitoring of system health and performance.</a:t>
            </a:r>
            <a:endParaRPr/>
          </a:p>
        </p:txBody>
      </p:sp>
      <p:pic>
        <p:nvPicPr>
          <p:cNvPr id="817" name="Google Shape;817;p7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6308" r="6317"/>
          <a:stretch/>
        </p:blipFill>
        <p:spPr>
          <a:xfrm>
            <a:off x="5193150" y="634950"/>
            <a:ext cx="3384599" cy="3873600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382790" y="4625429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2" name="Google Shape;822;p7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445" r="3445"/>
          <a:stretch/>
        </p:blipFill>
        <p:spPr>
          <a:xfrm>
            <a:off x="4978775" y="0"/>
            <a:ext cx="4165199" cy="4473300"/>
          </a:xfrm>
          <a:prstGeom prst="rect">
            <a:avLst/>
          </a:prstGeom>
        </p:spPr>
      </p:pic>
      <p:sp>
        <p:nvSpPr>
          <p:cNvPr id="823" name="Google Shape;823;p7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50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824" name="Google Shape;824;p72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SmartCampus Suite v4.3.0.9 is a reliable, compliant, and scalable solution for campus-wide access and entitlements. It offers a comprehensive platform for managing physical access, entitlements, and POS operations. Its robust features and architecture ensure enhanced security, streamlined operations, and regulatory compliance.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7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44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 smtClean="0"/>
              <a:t>Want to know more?</a:t>
            </a:r>
            <a:endParaRPr/>
          </a:p>
        </p:txBody>
      </p:sp>
      <p:sp>
        <p:nvSpPr>
          <p:cNvPr id="816" name="Google Shape;816;p71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b="1" dirty="0" smtClean="0"/>
              <a:t>Contact  Information:</a:t>
            </a:r>
          </a:p>
          <a:p>
            <a:r>
              <a:rPr lang="en-US" dirty="0" err="1" smtClean="0"/>
              <a:t>Iuliia</a:t>
            </a:r>
            <a:r>
              <a:rPr lang="en-US" dirty="0" smtClean="0"/>
              <a:t> </a:t>
            </a:r>
            <a:r>
              <a:rPr lang="en-US" dirty="0" err="1" smtClean="0"/>
              <a:t>Drabik</a:t>
            </a:r>
            <a:endParaRPr lang="en-US" dirty="0" smtClean="0"/>
          </a:p>
          <a:p>
            <a:r>
              <a:rPr lang="en-US" dirty="0" smtClean="0"/>
              <a:t>Product Manager</a:t>
            </a:r>
          </a:p>
          <a:p>
            <a:r>
              <a:rPr lang="en-US" dirty="0" smtClean="0"/>
              <a:t>+</a:t>
            </a:r>
            <a:r>
              <a:rPr lang="en-US" dirty="0" smtClean="0"/>
              <a:t>38068824539 – iuliia.drabik@yavitkov.com.ua</a:t>
            </a:r>
            <a:endParaRPr lang="en-US" dirty="0" smtClean="0"/>
          </a:p>
          <a:p>
            <a:r>
              <a:rPr lang="en-US" dirty="0" smtClean="0"/>
              <a:t>Y.A. </a:t>
            </a:r>
            <a:r>
              <a:rPr lang="en-US" dirty="0" err="1" smtClean="0"/>
              <a:t>Vitkov</a:t>
            </a:r>
            <a:r>
              <a:rPr lang="en-US" dirty="0" smtClean="0"/>
              <a:t> F.O.P.</a:t>
            </a:r>
          </a:p>
          <a:p>
            <a:r>
              <a:rPr lang="en-US" dirty="0" smtClean="0"/>
              <a:t>Malaya </a:t>
            </a:r>
            <a:r>
              <a:rPr lang="en-US" dirty="0" err="1" smtClean="0"/>
              <a:t>Arnautskaya</a:t>
            </a:r>
            <a:r>
              <a:rPr lang="en-US" dirty="0" smtClean="0"/>
              <a:t> 31, </a:t>
            </a:r>
          </a:p>
          <a:p>
            <a:r>
              <a:rPr lang="en-US" dirty="0" smtClean="0"/>
              <a:t>Odessa </a:t>
            </a:r>
            <a:r>
              <a:rPr lang="ru-RU" dirty="0" smtClean="0"/>
              <a:t>65023</a:t>
            </a:r>
            <a:endParaRPr lang="en-US" dirty="0" smtClean="0"/>
          </a:p>
          <a:p>
            <a:r>
              <a:rPr lang="en-US" dirty="0" smtClean="0"/>
              <a:t>Ukraine</a:t>
            </a:r>
          </a:p>
          <a:p>
            <a:endParaRPr lang="en-US" b="1" dirty="0" smtClean="0"/>
          </a:p>
          <a:p>
            <a:r>
              <a:rPr lang="en-US" b="1" dirty="0" smtClean="0"/>
              <a:t>Follow us on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www.yavitkov.com.ua/contacts</a:t>
            </a:r>
            <a:endParaRPr lang="ru-RU" b="1" dirty="0" smtClean="0"/>
          </a:p>
          <a:p>
            <a:endParaRPr lang="en-US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382790" y="4625429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Рисунок 6" descr="1734294553843 - Copy - Copy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3609" y="1141171"/>
            <a:ext cx="1211718" cy="161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 descr="5771767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304" y="3474681"/>
            <a:ext cx="444448" cy="444448"/>
          </a:xfrm>
          <a:prstGeom prst="rect">
            <a:avLst/>
          </a:prstGeom>
        </p:spPr>
      </p:pic>
      <p:pic>
        <p:nvPicPr>
          <p:cNvPr id="9" name="Рисунок 8" descr="5771781.png">
            <a:hlinkClick r:id="rId7" action="ppaction://hlinkfile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84986" y="3442222"/>
            <a:ext cx="586638" cy="58663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71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5263964" cy="42548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b="1" dirty="0" smtClean="0"/>
              <a:t>2018 </a:t>
            </a:r>
            <a:r>
              <a:rPr lang="ru-RU" b="1" dirty="0" smtClean="0"/>
              <a:t>©</a:t>
            </a:r>
            <a:r>
              <a:rPr lang="en-US" b="1" dirty="0" smtClean="0"/>
              <a:t> </a:t>
            </a:r>
            <a:r>
              <a:rPr lang="en-US" b="1" dirty="0" err="1" smtClean="0"/>
              <a:t>Y.A.Vitkov</a:t>
            </a:r>
            <a:r>
              <a:rPr lang="en-US" b="1" dirty="0" smtClean="0"/>
              <a:t>. All rights reserved.</a:t>
            </a:r>
            <a:endParaRPr lang="en-US" b="1" dirty="0" smtClean="0"/>
          </a:p>
        </p:txBody>
      </p:sp>
      <p:sp>
        <p:nvSpPr>
          <p:cNvPr id="816" name="Google Shape;816;p71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None/>
            </a:pPr>
            <a:r>
              <a:rPr lang="en-US" dirty="0" smtClean="0"/>
              <a:t>	This </a:t>
            </a:r>
            <a:r>
              <a:rPr lang="en-US" dirty="0" smtClean="0"/>
              <a:t>presentation and its contents are the </a:t>
            </a:r>
            <a:r>
              <a:rPr lang="en-US" dirty="0" smtClean="0"/>
              <a:t>confidential property </a:t>
            </a:r>
            <a:r>
              <a:rPr lang="en-US" dirty="0" smtClean="0"/>
              <a:t>of </a:t>
            </a:r>
            <a:r>
              <a:rPr lang="en-US" dirty="0" err="1" smtClean="0"/>
              <a:t>Y.A.Vitkov</a:t>
            </a:r>
            <a:r>
              <a:rPr lang="en-US" dirty="0" smtClean="0"/>
              <a:t> F.O.P </a:t>
            </a:r>
            <a:r>
              <a:rPr lang="en-US" dirty="0" smtClean="0"/>
              <a:t>and are provided solely for informational purposes. No part of this document may be reproduced, distributed, or transmitted in any form or by any means without the prior written </a:t>
            </a:r>
            <a:r>
              <a:rPr lang="en-US" dirty="0" smtClean="0"/>
              <a:t>permission.</a:t>
            </a:r>
            <a:endParaRPr lang="en-US" dirty="0" smtClean="0"/>
          </a:p>
          <a:p>
            <a:r>
              <a:rPr lang="en-US" dirty="0" smtClean="0"/>
              <a:t>This presentation may contain forward-looking statements that reflect management’s current expectations. Actual results may differ materially from those projected. </a:t>
            </a:r>
          </a:p>
          <a:p>
            <a:r>
              <a:rPr lang="en-US" dirty="0" smtClean="0"/>
              <a:t>Any trademarks, service marks, or trade names used in this presentation remain the property of their respective owners and are used for identification purposes only.</a:t>
            </a:r>
          </a:p>
          <a:p>
            <a:endParaRPr lang="en-US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382790" y="4625429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71"/>
          <p:cNvSpPr txBox="1">
            <a:spLocks noGrp="1"/>
          </p:cNvSpPr>
          <p:nvPr>
            <p:ph type="body" idx="1"/>
          </p:nvPr>
        </p:nvSpPr>
        <p:spPr>
          <a:xfrm>
            <a:off x="829597" y="84871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endParaRPr lang="en-US" sz="1500" dirty="0" smtClean="0"/>
          </a:p>
          <a:p>
            <a:endParaRPr lang="en-US" sz="1500" dirty="0" smtClean="0"/>
          </a:p>
          <a:p>
            <a:endParaRPr lang="en-US" sz="1500" dirty="0" smtClean="0"/>
          </a:p>
          <a:p>
            <a:endParaRPr lang="en-US" sz="1500" dirty="0" smtClean="0"/>
          </a:p>
          <a:p>
            <a:endParaRPr lang="en-US" sz="1500" dirty="0" smtClean="0"/>
          </a:p>
          <a:p>
            <a:endParaRPr lang="en-US" sz="1500" dirty="0" smtClean="0"/>
          </a:p>
          <a:p>
            <a:pPr algn="ctr">
              <a:buNone/>
            </a:pPr>
            <a:r>
              <a:rPr lang="en-US" sz="1500" dirty="0" smtClean="0"/>
              <a:t>Thank You</a:t>
            </a:r>
            <a:endParaRPr lang="en-US" sz="1500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382790" y="4625429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2" name="Google Shape;752;p6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445" r="3445"/>
          <a:stretch/>
        </p:blipFill>
        <p:spPr>
          <a:xfrm>
            <a:off x="4978775" y="0"/>
            <a:ext cx="4165199" cy="4473300"/>
          </a:xfrm>
          <a:prstGeom prst="rect">
            <a:avLst/>
          </a:prstGeom>
        </p:spPr>
      </p:pic>
      <p:sp>
        <p:nvSpPr>
          <p:cNvPr id="753" name="Google Shape;753;p62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50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Product Overview</a:t>
            </a:r>
            <a:endParaRPr/>
          </a:p>
        </p:txBody>
      </p:sp>
      <p:sp>
        <p:nvSpPr>
          <p:cNvPr id="754" name="Google Shape;754;p62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SmartCampus Suite centralizes access control, credential management, entitlement administration, and Point of Sale (POS) operations. It offers a unified platform for managing physical access and entitlements across the entire campus. This ensures seamless integration and enhanced security.</a:t>
            </a:r>
            <a:endParaRPr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238668" y="4625429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6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6308" r="6317"/>
          <a:stretch/>
        </p:blipFill>
        <p:spPr>
          <a:xfrm>
            <a:off x="0" y="0"/>
            <a:ext cx="3939300" cy="4508401"/>
          </a:xfrm>
          <a:prstGeom prst="rect">
            <a:avLst/>
          </a:prstGeom>
        </p:spPr>
      </p:pic>
      <p:sp>
        <p:nvSpPr>
          <p:cNvPr id="760" name="Google Shape;760;p63"/>
          <p:cNvSpPr txBox="1">
            <a:spLocks noGrp="1"/>
          </p:cNvSpPr>
          <p:nvPr>
            <p:ph type="title"/>
          </p:nvPr>
        </p:nvSpPr>
        <p:spPr>
          <a:xfrm>
            <a:off x="4348200" y="445025"/>
            <a:ext cx="4396800" cy="50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Goals of the System</a:t>
            </a:r>
            <a:endParaRPr/>
          </a:p>
        </p:txBody>
      </p:sp>
      <p:sp>
        <p:nvSpPr>
          <p:cNvPr id="761" name="Google Shape;761;p63"/>
          <p:cNvSpPr txBox="1">
            <a:spLocks noGrp="1"/>
          </p:cNvSpPr>
          <p:nvPr>
            <p:ph type="body" idx="1"/>
          </p:nvPr>
        </p:nvSpPr>
        <p:spPr>
          <a:xfrm>
            <a:off x="4348200" y="1077925"/>
            <a:ext cx="43968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primary goals of SmartCampus Suite are: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Centralized Identity:</a:t>
            </a:r>
            <a:r>
              <a:rPr lang="en-GB"/>
              <a:t> Establish a single source of truth for campus identities.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Card &amp; Mobile Support:</a:t>
            </a:r>
            <a:r>
              <a:rPr lang="en-GB"/>
              <a:t> Support both physical cards and mobile credentials for access.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Real-Time Monitoring:</a:t>
            </a:r>
            <a:r>
              <a:rPr lang="en-GB"/>
              <a:t> Provide real-time access monitoring and control capabilities.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Compliance Reporting:</a:t>
            </a:r>
            <a:r>
              <a:rPr lang="en-GB"/>
              <a:t> Generate comprehensive reports for regulatory compliance.</a:t>
            </a:r>
            <a:endParaRPr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136255" y="4501071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6" name="Google Shape;766;p6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6308" r="6317"/>
          <a:stretch/>
        </p:blipFill>
        <p:spPr>
          <a:xfrm>
            <a:off x="0" y="0"/>
            <a:ext cx="3939300" cy="4508401"/>
          </a:xfrm>
          <a:prstGeom prst="rect">
            <a:avLst/>
          </a:prstGeom>
        </p:spPr>
      </p:pic>
      <p:sp>
        <p:nvSpPr>
          <p:cNvPr id="767" name="Google Shape;767;p64"/>
          <p:cNvSpPr txBox="1">
            <a:spLocks noGrp="1"/>
          </p:cNvSpPr>
          <p:nvPr>
            <p:ph type="title"/>
          </p:nvPr>
        </p:nvSpPr>
        <p:spPr>
          <a:xfrm>
            <a:off x="4348200" y="445025"/>
            <a:ext cx="4396800" cy="50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Users &amp; Stakeholders</a:t>
            </a:r>
            <a:endParaRPr/>
          </a:p>
        </p:txBody>
      </p:sp>
      <p:sp>
        <p:nvSpPr>
          <p:cNvPr id="768" name="Google Shape;768;p64"/>
          <p:cNvSpPr txBox="1">
            <a:spLocks noGrp="1"/>
          </p:cNvSpPr>
          <p:nvPr>
            <p:ph type="body" idx="1"/>
          </p:nvPr>
        </p:nvSpPr>
        <p:spPr>
          <a:xfrm>
            <a:off x="4348200" y="1077925"/>
            <a:ext cx="43968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SmartCampus Suite serves various users and stakeholders: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Students:</a:t>
            </a:r>
            <a:r>
              <a:rPr lang="en-GB"/>
              <a:t> Access to dorms, labs, and other facilities.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Faculty:</a:t>
            </a:r>
            <a:r>
              <a:rPr lang="en-GB"/>
              <a:t> Access to offices, classrooms, and research areas.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Staff:</a:t>
            </a:r>
            <a:r>
              <a:rPr lang="en-GB"/>
              <a:t> Access to administrative buildings and operational areas.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Visitors:</a:t>
            </a:r>
            <a:r>
              <a:rPr lang="en-GB"/>
              <a:t> Temporary access to designated areas.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Contractors:</a:t>
            </a:r>
            <a:r>
              <a:rPr lang="en-GB"/>
              <a:t> Managed access for specific projects and durations.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HR:</a:t>
            </a:r>
            <a:r>
              <a:rPr lang="en-GB"/>
              <a:t> Onboarding and offboarding access management.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Cafeteria Managers:</a:t>
            </a:r>
            <a:r>
              <a:rPr lang="en-GB"/>
              <a:t> Meal plan administration and POS authorization.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Security Teams:</a:t>
            </a:r>
            <a:r>
              <a:rPr lang="en-GB"/>
              <a:t> Real-time monitoring and incident response.</a:t>
            </a:r>
            <a:endParaRPr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180146" y="4537647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3" name="Google Shape;773;p65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4550"/>
            <a:ext cx="3939300" cy="3939300"/>
          </a:xfrm>
          <a:prstGeom prst="rect">
            <a:avLst/>
          </a:prstGeom>
        </p:spPr>
      </p:pic>
      <p:sp>
        <p:nvSpPr>
          <p:cNvPr id="774" name="Google Shape;774;p65"/>
          <p:cNvSpPr txBox="1">
            <a:spLocks noGrp="1"/>
          </p:cNvSpPr>
          <p:nvPr>
            <p:ph type="title"/>
          </p:nvPr>
        </p:nvSpPr>
        <p:spPr>
          <a:xfrm>
            <a:off x="4348200" y="445025"/>
            <a:ext cx="4396800" cy="50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Hardware &amp; Devices Supported</a:t>
            </a:r>
            <a:endParaRPr/>
          </a:p>
        </p:txBody>
      </p:sp>
      <p:sp>
        <p:nvSpPr>
          <p:cNvPr id="775" name="Google Shape;775;p65"/>
          <p:cNvSpPr txBox="1">
            <a:spLocks noGrp="1"/>
          </p:cNvSpPr>
          <p:nvPr>
            <p:ph type="body" idx="1"/>
          </p:nvPr>
        </p:nvSpPr>
        <p:spPr>
          <a:xfrm>
            <a:off x="4348200" y="1077925"/>
            <a:ext cx="43968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SmartCampus Suite supports a wide range of hardware and devices: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Door Readers:</a:t>
            </a:r>
            <a:r>
              <a:rPr lang="en-GB"/>
              <a:t> Various models and technologies for secure access points.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Turnstiles:</a:t>
            </a:r>
            <a:r>
              <a:rPr lang="en-GB"/>
              <a:t> Controlled entry and exit for high-traffic areas.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Kiosks:</a:t>
            </a:r>
            <a:r>
              <a:rPr lang="en-GB"/>
              <a:t> Self-service credential issuance and management.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POS Terminals:</a:t>
            </a:r>
            <a:r>
              <a:rPr lang="en-GB"/>
              <a:t> Integration with cafeteria and retail POS systems.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Printers:</a:t>
            </a:r>
            <a:r>
              <a:rPr lang="en-GB"/>
              <a:t> For printing temporary badges and reports.</a:t>
            </a:r>
            <a:endParaRPr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202091" y="4537646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66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44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Features</a:t>
            </a:r>
            <a:endParaRPr/>
          </a:p>
        </p:txBody>
      </p:sp>
      <p:sp>
        <p:nvSpPr>
          <p:cNvPr id="781" name="Google Shape;781;p66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SmartCampus Suite offers a comprehensive suite of features: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Identity Lifecycle</a:t>
            </a:r>
            <a:r>
              <a:rPr lang="en-GB"/>
              <a:t>: Automated provisioning and deprovisioning of access rights.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Access Rules</a:t>
            </a:r>
            <a:r>
              <a:rPr lang="en-GB"/>
              <a:t>: Granular control over access permissions based on roles and groups.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Entitlements</a:t>
            </a:r>
            <a:r>
              <a:rPr lang="en-GB"/>
              <a:t>: Management of meal plans, library access, and other privileges.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POS Authorization</a:t>
            </a:r>
            <a:r>
              <a:rPr lang="en-GB"/>
              <a:t>: Secure authorization of transactions at POS terminals.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Audit Trails</a:t>
            </a:r>
            <a:r>
              <a:rPr lang="en-GB"/>
              <a:t>: Detailed logging of all access events for compliance and security.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Self-Service</a:t>
            </a:r>
            <a:r>
              <a:rPr lang="en-GB"/>
              <a:t>: User portal for managing credentials and reporting issues.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Admin Console</a:t>
            </a:r>
            <a:r>
              <a:rPr lang="en-GB"/>
              <a:t>: Centralized management interface for system administrators.</a:t>
            </a:r>
            <a:endParaRPr/>
          </a:p>
        </p:txBody>
      </p:sp>
      <p:pic>
        <p:nvPicPr>
          <p:cNvPr id="782" name="Google Shape;782;p6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6308" r="6317"/>
          <a:stretch/>
        </p:blipFill>
        <p:spPr>
          <a:xfrm>
            <a:off x="5193150" y="634950"/>
            <a:ext cx="3384599" cy="3873600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390104" y="4625429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7" name="Google Shape;787;p6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6308" r="6317"/>
          <a:stretch/>
        </p:blipFill>
        <p:spPr>
          <a:xfrm>
            <a:off x="0" y="0"/>
            <a:ext cx="3939300" cy="4508401"/>
          </a:xfrm>
          <a:prstGeom prst="rect">
            <a:avLst/>
          </a:prstGeom>
        </p:spPr>
      </p:pic>
      <p:sp>
        <p:nvSpPr>
          <p:cNvPr id="788" name="Google Shape;788;p67"/>
          <p:cNvSpPr txBox="1">
            <a:spLocks noGrp="1"/>
          </p:cNvSpPr>
          <p:nvPr>
            <p:ph type="title"/>
          </p:nvPr>
        </p:nvSpPr>
        <p:spPr>
          <a:xfrm>
            <a:off x="4348200" y="445025"/>
            <a:ext cx="4396800" cy="50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Reader Management (Screenshot View)</a:t>
            </a:r>
            <a:endParaRPr/>
          </a:p>
        </p:txBody>
      </p:sp>
      <p:sp>
        <p:nvSpPr>
          <p:cNvPr id="789" name="Google Shape;789;p67"/>
          <p:cNvSpPr txBox="1">
            <a:spLocks noGrp="1"/>
          </p:cNvSpPr>
          <p:nvPr>
            <p:ph type="body" idx="1"/>
          </p:nvPr>
        </p:nvSpPr>
        <p:spPr>
          <a:xfrm>
            <a:off x="4348200" y="1077925"/>
            <a:ext cx="43968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Reader Configuration Module provides detailed information and settings for each reader: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Serial Number</a:t>
            </a:r>
            <a:r>
              <a:rPr lang="en-GB"/>
              <a:t>: Unique identifier for the reader device.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Location</a:t>
            </a:r>
            <a:r>
              <a:rPr lang="en-GB"/>
              <a:t>: Physical location of the reader within the campus.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Model</a:t>
            </a:r>
            <a:r>
              <a:rPr lang="en-GB"/>
              <a:t>: Specific model and manufacturer of the reader.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Supplier</a:t>
            </a:r>
            <a:r>
              <a:rPr lang="en-GB"/>
              <a:t>: Vendor from whom the reader was purchased.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Installation Date</a:t>
            </a:r>
            <a:r>
              <a:rPr lang="en-GB"/>
              <a:t>: Date when the reader was installed.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Linked Modules</a:t>
            </a:r>
            <a:r>
              <a:rPr lang="en-GB"/>
              <a:t>: Modules or systems integrated with the reader.</a:t>
            </a:r>
            <a:endParaRPr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63103" y="4530331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68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4093500" cy="44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 Use Cases</a:t>
            </a:r>
            <a:endParaRPr/>
          </a:p>
        </p:txBody>
      </p:sp>
      <p:sp>
        <p:nvSpPr>
          <p:cNvPr id="795" name="Google Shape;795;p68"/>
          <p:cNvSpPr txBox="1">
            <a:spLocks noGrp="1"/>
          </p:cNvSpPr>
          <p:nvPr>
            <p:ph type="body" idx="1"/>
          </p:nvPr>
        </p:nvSpPr>
        <p:spPr>
          <a:xfrm>
            <a:off x="566250" y="1382725"/>
            <a:ext cx="40935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Security Admin</a:t>
            </a:r>
            <a:r>
              <a:rPr lang="en-GB"/>
              <a:t>: Creates zones for dorms, restricting access based on residency.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Cafeteria Manager</a:t>
            </a:r>
            <a:r>
              <a:rPr lang="en-GB"/>
              <a:t>: Designs flexible meal plans with varying allowances and restrictions.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Student</a:t>
            </a:r>
            <a:r>
              <a:rPr lang="en-GB"/>
              <a:t>: Reports a lost card and receives a temporary QR code for immediate access.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Registrar</a:t>
            </a:r>
            <a:r>
              <a:rPr lang="en-GB"/>
              <a:t>: Auto-revokes access permissions when a student withdraws or graduates.</a:t>
            </a:r>
            <a:endParaRPr/>
          </a:p>
        </p:txBody>
      </p:sp>
      <p:pic>
        <p:nvPicPr>
          <p:cNvPr id="796" name="Google Shape;796;p6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6308" r="6317"/>
          <a:stretch/>
        </p:blipFill>
        <p:spPr>
          <a:xfrm>
            <a:off x="5193150" y="634950"/>
            <a:ext cx="3384599" cy="3873600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397420" y="4625429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1" name="Google Shape;801;p6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6308" r="6317"/>
          <a:stretch/>
        </p:blipFill>
        <p:spPr>
          <a:xfrm>
            <a:off x="0" y="0"/>
            <a:ext cx="3939300" cy="4508401"/>
          </a:xfrm>
          <a:prstGeom prst="rect">
            <a:avLst/>
          </a:prstGeom>
        </p:spPr>
      </p:pic>
      <p:sp>
        <p:nvSpPr>
          <p:cNvPr id="802" name="Google Shape;802;p69"/>
          <p:cNvSpPr txBox="1">
            <a:spLocks noGrp="1"/>
          </p:cNvSpPr>
          <p:nvPr>
            <p:ph type="title"/>
          </p:nvPr>
        </p:nvSpPr>
        <p:spPr>
          <a:xfrm>
            <a:off x="4348200" y="445025"/>
            <a:ext cx="4396800" cy="50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Technical Architecture</a:t>
            </a:r>
            <a:endParaRPr/>
          </a:p>
        </p:txBody>
      </p:sp>
      <p:sp>
        <p:nvSpPr>
          <p:cNvPr id="803" name="Google Shape;803;p69"/>
          <p:cNvSpPr txBox="1">
            <a:spLocks noGrp="1"/>
          </p:cNvSpPr>
          <p:nvPr>
            <p:ph type="body" idx="1"/>
          </p:nvPr>
        </p:nvSpPr>
        <p:spPr>
          <a:xfrm>
            <a:off x="4348200" y="1077925"/>
            <a:ext cx="4396800" cy="328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SmartCampus Suite features a robust and scalable architecture: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Cloud Core:</a:t>
            </a:r>
            <a:r>
              <a:rPr lang="en-GB"/>
              <a:t> Centralized management platform hosted in a secure cloud environment.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Edge Gateway:</a:t>
            </a:r>
            <a:r>
              <a:rPr lang="en-GB"/>
              <a:t> Secure communication gateway between the cloud and on-premise devices.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Controllers/Readers:</a:t>
            </a:r>
            <a:r>
              <a:rPr lang="en-GB"/>
              <a:t> Deployed at access points to enforce access control policies.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b="1"/>
              <a:t>Resilience Features:</a:t>
            </a:r>
            <a:r>
              <a:rPr lang="en-GB"/>
              <a:t> Offline synchronization and high availability ensure continuous operation. The system will continue to operate even during temporary network outages.</a:t>
            </a:r>
            <a:endParaRPr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70418" y="4515701"/>
            <a:ext cx="5524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risk Brief">
  <a:themeElements>
    <a:clrScheme name="col">
      <a:dk1>
        <a:srgbClr val="000000"/>
      </a:dk1>
      <a:lt1>
        <a:srgbClr val="FFFFFF"/>
      </a:lt1>
      <a:dk2>
        <a:srgbClr val="2D3847"/>
      </a:dk2>
      <a:lt2>
        <a:srgbClr val="E7E6E6"/>
      </a:lt2>
      <a:accent1>
        <a:srgbClr val="1E82B9"/>
      </a:accent1>
      <a:accent2>
        <a:srgbClr val="F19923"/>
      </a:accent2>
      <a:accent3>
        <a:srgbClr val="E94C4C"/>
      </a:accent3>
      <a:accent4>
        <a:srgbClr val="3499C5"/>
      </a:accent4>
      <a:accent5>
        <a:srgbClr val="A6A6A6"/>
      </a:accent5>
      <a:accent6>
        <a:srgbClr val="D9D9D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814</Words>
  <PresentationFormat>Экран (16:9)</PresentationFormat>
  <Paragraphs>100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5" baseType="lpstr">
      <vt:lpstr>Arial</vt:lpstr>
      <vt:lpstr>Open Sans</vt:lpstr>
      <vt:lpstr>Hanken Grotesk</vt:lpstr>
      <vt:lpstr>Hanken Grotesk SemiBold</vt:lpstr>
      <vt:lpstr>Open Sans Light</vt:lpstr>
      <vt:lpstr>Inter</vt:lpstr>
      <vt:lpstr>Hanken Grotesk Medium</vt:lpstr>
      <vt:lpstr>Space Grotesk SemiBold</vt:lpstr>
      <vt:lpstr>Fredoka</vt:lpstr>
      <vt:lpstr>Brisk Brief</vt:lpstr>
      <vt:lpstr>SmartCampus Suite v4.3.0.9</vt:lpstr>
      <vt:lpstr>Product Overview</vt:lpstr>
      <vt:lpstr>Goals of the System</vt:lpstr>
      <vt:lpstr>Key Users &amp; Stakeholders</vt:lpstr>
      <vt:lpstr>Hardware &amp; Devices Supported</vt:lpstr>
      <vt:lpstr>Key Features</vt:lpstr>
      <vt:lpstr>Reader Management (Screenshot View)</vt:lpstr>
      <vt:lpstr>Example Use Cases</vt:lpstr>
      <vt:lpstr>Technical Architecture</vt:lpstr>
      <vt:lpstr>Compliance &amp; Security</vt:lpstr>
      <vt:lpstr>Operations &amp; Monitoring</vt:lpstr>
      <vt:lpstr>Conclusion</vt:lpstr>
      <vt:lpstr>Want to know more?</vt:lpstr>
      <vt:lpstr>2018 © Y.A.Vitkov. All rights reserved.</vt:lpstr>
      <vt:lpstr>Слайд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SmartCampus Suite v4.3.0.9</dc:title>
  <dc:creator>iuliia drabik</dc:creator>
  <cp:lastModifiedBy>iuliia drabik</cp:lastModifiedBy>
  <cp:revision>7</cp:revision>
  <dcterms:modified xsi:type="dcterms:W3CDTF">2025-09-29T11:25:00Z</dcterms:modified>
</cp:coreProperties>
</file>